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5" r:id="rId4"/>
  </p:sldMasterIdLst>
  <p:notesMasterIdLst>
    <p:notesMasterId r:id="rId24"/>
  </p:notesMasterIdLst>
  <p:handoutMasterIdLst>
    <p:handoutMasterId r:id="rId25"/>
  </p:handoutMasterIdLst>
  <p:sldIdLst>
    <p:sldId id="303" r:id="rId5"/>
    <p:sldId id="576" r:id="rId6"/>
    <p:sldId id="486" r:id="rId7"/>
    <p:sldId id="580" r:id="rId8"/>
    <p:sldId id="429" r:id="rId9"/>
    <p:sldId id="502" r:id="rId10"/>
    <p:sldId id="522" r:id="rId11"/>
    <p:sldId id="547" r:id="rId12"/>
    <p:sldId id="569" r:id="rId13"/>
    <p:sldId id="570" r:id="rId14"/>
    <p:sldId id="577" r:id="rId15"/>
    <p:sldId id="571" r:id="rId16"/>
    <p:sldId id="572" r:id="rId17"/>
    <p:sldId id="573" r:id="rId18"/>
    <p:sldId id="574" r:id="rId19"/>
    <p:sldId id="579" r:id="rId20"/>
    <p:sldId id="550" r:id="rId21"/>
    <p:sldId id="575" r:id="rId22"/>
    <p:sldId id="568" r:id="rId23"/>
  </p:sldIdLst>
  <p:sldSz cx="9144000" cy="5143500" type="screen16x9"/>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E"/>
    <a:srgbClr val="4F81BD"/>
    <a:srgbClr val="9E2D33"/>
    <a:srgbClr val="009E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73635" autoAdjust="0"/>
  </p:normalViewPr>
  <p:slideViewPr>
    <p:cSldViewPr snapToGrid="0" snapToObjects="1">
      <p:cViewPr varScale="1">
        <p:scale>
          <a:sx n="142" d="100"/>
          <a:sy n="142" d="100"/>
        </p:scale>
        <p:origin x="138" y="198"/>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81596-C361-4900-9D66-48D69D3EE370}"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AU"/>
        </a:p>
      </dgm:t>
    </dgm:pt>
    <dgm:pt modelId="{340AEEDA-645F-4D87-9635-F5BF1CD7FB98}">
      <dgm:prSet phldrT="[Text]"/>
      <dgm:spPr>
        <a:solidFill>
          <a:srgbClr val="00A9CE"/>
        </a:solidFill>
      </dgm:spPr>
      <dgm:t>
        <a:bodyPr/>
        <a:lstStyle/>
        <a:p>
          <a:r>
            <a:rPr lang="en-US" b="1" dirty="0"/>
            <a:t>More on </a:t>
          </a:r>
          <a:r>
            <a:rPr lang="en-US" b="1" dirty="0" err="1"/>
            <a:t>Figurational</a:t>
          </a:r>
          <a:r>
            <a:rPr lang="en-US" b="1" dirty="0"/>
            <a:t> Sociology.</a:t>
          </a:r>
          <a:endParaRPr lang="en-AU" b="1" dirty="0"/>
        </a:p>
      </dgm:t>
    </dgm:pt>
    <dgm:pt modelId="{CCC6A016-AA49-429F-9967-BDCBEBF2D968}" type="parTrans" cxnId="{C87CCD8C-6D80-466C-BFDF-CB187BCC5B47}">
      <dgm:prSet/>
      <dgm:spPr/>
      <dgm:t>
        <a:bodyPr/>
        <a:lstStyle/>
        <a:p>
          <a:endParaRPr lang="en-AU"/>
        </a:p>
      </dgm:t>
    </dgm:pt>
    <dgm:pt modelId="{6D07494C-C701-4CE7-BCEE-85FD6CC461C4}" type="sibTrans" cxnId="{C87CCD8C-6D80-466C-BFDF-CB187BCC5B47}">
      <dgm:prSet/>
      <dgm:spPr/>
      <dgm:t>
        <a:bodyPr/>
        <a:lstStyle/>
        <a:p>
          <a:endParaRPr lang="en-AU"/>
        </a:p>
      </dgm:t>
    </dgm:pt>
    <dgm:pt modelId="{17940A7F-1670-43DE-B82A-62A043915D5B}">
      <dgm:prSet phldrT="[Text]"/>
      <dgm:spPr/>
      <dgm:t>
        <a:bodyPr/>
        <a:lstStyle/>
        <a:p>
          <a:r>
            <a:rPr lang="en-US" b="1" dirty="0"/>
            <a:t>The dynamic nature of figurations and how they can be recreated using three levels. </a:t>
          </a:r>
          <a:endParaRPr lang="en-AU" b="1" dirty="0"/>
        </a:p>
      </dgm:t>
    </dgm:pt>
    <dgm:pt modelId="{4DDE3F49-3913-44FA-8367-BAAB7A69D785}" type="parTrans" cxnId="{6E23CC77-DE83-42E9-877D-66CC7F9B97BA}">
      <dgm:prSet/>
      <dgm:spPr/>
      <dgm:t>
        <a:bodyPr/>
        <a:lstStyle/>
        <a:p>
          <a:endParaRPr lang="en-AU"/>
        </a:p>
      </dgm:t>
    </dgm:pt>
    <dgm:pt modelId="{C84C1448-4CE4-47BE-87ED-1519CCB68154}" type="sibTrans" cxnId="{6E23CC77-DE83-42E9-877D-66CC7F9B97BA}">
      <dgm:prSet/>
      <dgm:spPr/>
      <dgm:t>
        <a:bodyPr/>
        <a:lstStyle/>
        <a:p>
          <a:endParaRPr lang="en-AU"/>
        </a:p>
      </dgm:t>
    </dgm:pt>
    <dgm:pt modelId="{779124DD-ECC6-4834-9218-A4D3562F7010}">
      <dgm:prSet phldrT="[Text]"/>
      <dgm:spPr/>
      <dgm:t>
        <a:bodyPr/>
        <a:lstStyle/>
        <a:p>
          <a:r>
            <a:rPr lang="en-US" b="1" dirty="0"/>
            <a:t>Practical or everyday ‘philosophies’ in Physical Education.</a:t>
          </a:r>
          <a:endParaRPr lang="en-AU" b="1" dirty="0"/>
        </a:p>
      </dgm:t>
    </dgm:pt>
    <dgm:pt modelId="{8B5E5ED2-B4FF-4E65-A925-C366237FEC6B}" type="sibTrans" cxnId="{0EE8CABC-F90B-47EE-973E-870B9976FCAF}">
      <dgm:prSet/>
      <dgm:spPr/>
      <dgm:t>
        <a:bodyPr/>
        <a:lstStyle/>
        <a:p>
          <a:endParaRPr lang="en-AU"/>
        </a:p>
      </dgm:t>
    </dgm:pt>
    <dgm:pt modelId="{FF7CBA2F-BDE2-4815-9291-695612DA33BE}" type="parTrans" cxnId="{0EE8CABC-F90B-47EE-973E-870B9976FCAF}">
      <dgm:prSet/>
      <dgm:spPr/>
      <dgm:t>
        <a:bodyPr/>
        <a:lstStyle/>
        <a:p>
          <a:endParaRPr lang="en-AU"/>
        </a:p>
      </dgm:t>
    </dgm:pt>
    <dgm:pt modelId="{16BF1824-6104-49D4-A497-B3A8601B3C07}" type="pres">
      <dgm:prSet presAssocID="{0E581596-C361-4900-9D66-48D69D3EE370}" presName="Name0" presStyleCnt="0">
        <dgm:presLayoutVars>
          <dgm:dir/>
          <dgm:resizeHandles val="exact"/>
        </dgm:presLayoutVars>
      </dgm:prSet>
      <dgm:spPr/>
    </dgm:pt>
    <dgm:pt modelId="{89FAE5C6-BF9C-411C-BFFF-147DCCF2BDFD}" type="pres">
      <dgm:prSet presAssocID="{340AEEDA-645F-4D87-9635-F5BF1CD7FB98}" presName="composite" presStyleCnt="0"/>
      <dgm:spPr/>
    </dgm:pt>
    <dgm:pt modelId="{FFE9BEDA-880B-4D30-807F-7964E664AF83}" type="pres">
      <dgm:prSet presAssocID="{340AEEDA-645F-4D87-9635-F5BF1CD7FB98}" presName="imagSh" presStyleLbl="bgImgPlace1" presStyleIdx="0" presStyleCnt="3"/>
      <dgm:spPr>
        <a:blipFill rotWithShape="1">
          <a:blip xmlns:r="http://schemas.openxmlformats.org/officeDocument/2006/relationships" r:embed="rId1"/>
          <a:srcRect/>
          <a:stretch>
            <a:fillRect l="-6000" r="-6000"/>
          </a:stretch>
        </a:blipFill>
      </dgm:spPr>
    </dgm:pt>
    <dgm:pt modelId="{5F29667C-B0CA-480B-81C2-0EE2AC712A4E}" type="pres">
      <dgm:prSet presAssocID="{340AEEDA-645F-4D87-9635-F5BF1CD7FB98}" presName="txNode" presStyleLbl="node1" presStyleIdx="0" presStyleCnt="3" custLinFactNeighborX="0" custLinFactNeighborY="16115">
        <dgm:presLayoutVars>
          <dgm:bulletEnabled val="1"/>
        </dgm:presLayoutVars>
      </dgm:prSet>
      <dgm:spPr/>
    </dgm:pt>
    <dgm:pt modelId="{72774694-E333-4A01-9EE0-2C1F69117F47}" type="pres">
      <dgm:prSet presAssocID="{6D07494C-C701-4CE7-BCEE-85FD6CC461C4}" presName="sibTrans" presStyleLbl="sibTrans2D1" presStyleIdx="0" presStyleCnt="2"/>
      <dgm:spPr/>
    </dgm:pt>
    <dgm:pt modelId="{0DC60521-4708-4459-A75E-E57AAB720567}" type="pres">
      <dgm:prSet presAssocID="{6D07494C-C701-4CE7-BCEE-85FD6CC461C4}" presName="connTx" presStyleLbl="sibTrans2D1" presStyleIdx="0" presStyleCnt="2"/>
      <dgm:spPr/>
    </dgm:pt>
    <dgm:pt modelId="{9ED99CCE-8E16-4394-8B45-919AFCB934C1}" type="pres">
      <dgm:prSet presAssocID="{17940A7F-1670-43DE-B82A-62A043915D5B}" presName="composite" presStyleCnt="0"/>
      <dgm:spPr/>
    </dgm:pt>
    <dgm:pt modelId="{E75A2F3C-8706-4891-9B6F-C9A996EEA80F}" type="pres">
      <dgm:prSet presAssocID="{17940A7F-1670-43DE-B82A-62A043915D5B}" presName="imagSh" presStyleLbl="bgImgPlace1" presStyleIdx="1" presStyleCnt="3"/>
      <dgm:spPr>
        <a:blipFill rotWithShape="1">
          <a:blip xmlns:r="http://schemas.openxmlformats.org/officeDocument/2006/relationships" r:embed="rId2"/>
          <a:srcRect/>
          <a:stretch>
            <a:fillRect l="-34000" r="-34000"/>
          </a:stretch>
        </a:blipFill>
      </dgm:spPr>
    </dgm:pt>
    <dgm:pt modelId="{BCEA8005-BEB6-4617-9474-4C3DCB1CEDAC}" type="pres">
      <dgm:prSet presAssocID="{17940A7F-1670-43DE-B82A-62A043915D5B}" presName="txNode" presStyleLbl="node1" presStyleIdx="1" presStyleCnt="3" custLinFactNeighborX="2046" custLinFactNeighborY="16950">
        <dgm:presLayoutVars>
          <dgm:bulletEnabled val="1"/>
        </dgm:presLayoutVars>
      </dgm:prSet>
      <dgm:spPr/>
    </dgm:pt>
    <dgm:pt modelId="{E0B0D403-48E6-494E-ABBF-E3C54253C6DA}" type="pres">
      <dgm:prSet presAssocID="{C84C1448-4CE4-47BE-87ED-1519CCB68154}" presName="sibTrans" presStyleLbl="sibTrans2D1" presStyleIdx="1" presStyleCnt="2" custAng="204732" custLinFactNeighborY="12414"/>
      <dgm:spPr/>
    </dgm:pt>
    <dgm:pt modelId="{FF376515-9FBC-42E4-8B5A-6ECB2C0F6A1D}" type="pres">
      <dgm:prSet presAssocID="{C84C1448-4CE4-47BE-87ED-1519CCB68154}" presName="connTx" presStyleLbl="sibTrans2D1" presStyleIdx="1" presStyleCnt="2"/>
      <dgm:spPr/>
    </dgm:pt>
    <dgm:pt modelId="{5661343F-84FE-4FCE-8899-EE40AEF47928}" type="pres">
      <dgm:prSet presAssocID="{779124DD-ECC6-4834-9218-A4D3562F7010}" presName="composite" presStyleCnt="0"/>
      <dgm:spPr/>
    </dgm:pt>
    <dgm:pt modelId="{4B502ECC-7BDE-41CA-83E0-ECAF0AA80C2C}" type="pres">
      <dgm:prSet presAssocID="{779124DD-ECC6-4834-9218-A4D3562F7010}" presName="imagSh" presStyleLbl="bgImgPlace1" presStyleIdx="2" presStyleCnt="3" custLinFactNeighborX="-971" custLinFactNeighborY="-9186"/>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dgm:spPr>
    </dgm:pt>
    <dgm:pt modelId="{E0C4A250-4D05-47B1-982C-70AFCCBFA1F4}" type="pres">
      <dgm:prSet presAssocID="{779124DD-ECC6-4834-9218-A4D3562F7010}" presName="txNode" presStyleLbl="node1" presStyleIdx="2" presStyleCnt="3" custLinFactNeighborX="212" custLinFactNeighborY="16115">
        <dgm:presLayoutVars>
          <dgm:bulletEnabled val="1"/>
        </dgm:presLayoutVars>
      </dgm:prSet>
      <dgm:spPr/>
    </dgm:pt>
  </dgm:ptLst>
  <dgm:cxnLst>
    <dgm:cxn modelId="{1C999D0C-A1D9-4B6B-8AF3-1DDAF6CE1759}" type="presOf" srcId="{779124DD-ECC6-4834-9218-A4D3562F7010}" destId="{E0C4A250-4D05-47B1-982C-70AFCCBFA1F4}" srcOrd="0" destOrd="0" presId="urn:microsoft.com/office/officeart/2005/8/layout/hProcess10"/>
    <dgm:cxn modelId="{E77DDE22-24F6-43AE-86F0-020A4F910051}" type="presOf" srcId="{C84C1448-4CE4-47BE-87ED-1519CCB68154}" destId="{FF376515-9FBC-42E4-8B5A-6ECB2C0F6A1D}" srcOrd="1" destOrd="0" presId="urn:microsoft.com/office/officeart/2005/8/layout/hProcess10"/>
    <dgm:cxn modelId="{66E7855D-BF7A-49DD-9189-695504DD52EB}" type="presOf" srcId="{17940A7F-1670-43DE-B82A-62A043915D5B}" destId="{BCEA8005-BEB6-4617-9474-4C3DCB1CEDAC}" srcOrd="0" destOrd="0" presId="urn:microsoft.com/office/officeart/2005/8/layout/hProcess10"/>
    <dgm:cxn modelId="{2023E368-DC96-4277-A776-65A1D3EC2CD8}" type="presOf" srcId="{6D07494C-C701-4CE7-BCEE-85FD6CC461C4}" destId="{0DC60521-4708-4459-A75E-E57AAB720567}" srcOrd="1" destOrd="0" presId="urn:microsoft.com/office/officeart/2005/8/layout/hProcess10"/>
    <dgm:cxn modelId="{6E23CC77-DE83-42E9-877D-66CC7F9B97BA}" srcId="{0E581596-C361-4900-9D66-48D69D3EE370}" destId="{17940A7F-1670-43DE-B82A-62A043915D5B}" srcOrd="1" destOrd="0" parTransId="{4DDE3F49-3913-44FA-8367-BAAB7A69D785}" sibTransId="{C84C1448-4CE4-47BE-87ED-1519CCB68154}"/>
    <dgm:cxn modelId="{814A837D-B788-4C5F-893E-69D689B76FA5}" type="presOf" srcId="{0E581596-C361-4900-9D66-48D69D3EE370}" destId="{16BF1824-6104-49D4-A497-B3A8601B3C07}" srcOrd="0" destOrd="0" presId="urn:microsoft.com/office/officeart/2005/8/layout/hProcess10"/>
    <dgm:cxn modelId="{C87CCD8C-6D80-466C-BFDF-CB187BCC5B47}" srcId="{0E581596-C361-4900-9D66-48D69D3EE370}" destId="{340AEEDA-645F-4D87-9635-F5BF1CD7FB98}" srcOrd="0" destOrd="0" parTransId="{CCC6A016-AA49-429F-9967-BDCBEBF2D968}" sibTransId="{6D07494C-C701-4CE7-BCEE-85FD6CC461C4}"/>
    <dgm:cxn modelId="{559232B4-AB20-4C18-95C7-D6026E80F9F3}" type="presOf" srcId="{6D07494C-C701-4CE7-BCEE-85FD6CC461C4}" destId="{72774694-E333-4A01-9EE0-2C1F69117F47}" srcOrd="0" destOrd="0" presId="urn:microsoft.com/office/officeart/2005/8/layout/hProcess10"/>
    <dgm:cxn modelId="{0EE8CABC-F90B-47EE-973E-870B9976FCAF}" srcId="{0E581596-C361-4900-9D66-48D69D3EE370}" destId="{779124DD-ECC6-4834-9218-A4D3562F7010}" srcOrd="2" destOrd="0" parTransId="{FF7CBA2F-BDE2-4815-9291-695612DA33BE}" sibTransId="{8B5E5ED2-B4FF-4E65-A925-C366237FEC6B}"/>
    <dgm:cxn modelId="{8206CFE3-7AAA-4362-BE25-ADC7764A80C3}" type="presOf" srcId="{340AEEDA-645F-4D87-9635-F5BF1CD7FB98}" destId="{5F29667C-B0CA-480B-81C2-0EE2AC712A4E}" srcOrd="0" destOrd="0" presId="urn:microsoft.com/office/officeart/2005/8/layout/hProcess10"/>
    <dgm:cxn modelId="{D10982EB-4588-42FF-94F4-BB11C782F9D7}" type="presOf" srcId="{C84C1448-4CE4-47BE-87ED-1519CCB68154}" destId="{E0B0D403-48E6-494E-ABBF-E3C54253C6DA}" srcOrd="0" destOrd="0" presId="urn:microsoft.com/office/officeart/2005/8/layout/hProcess10"/>
    <dgm:cxn modelId="{C5A2E264-8FD4-4AC9-98A9-2400B46FD59C}" type="presParOf" srcId="{16BF1824-6104-49D4-A497-B3A8601B3C07}" destId="{89FAE5C6-BF9C-411C-BFFF-147DCCF2BDFD}" srcOrd="0" destOrd="0" presId="urn:microsoft.com/office/officeart/2005/8/layout/hProcess10"/>
    <dgm:cxn modelId="{69440D1E-6811-4556-809C-FC94B238A0F5}" type="presParOf" srcId="{89FAE5C6-BF9C-411C-BFFF-147DCCF2BDFD}" destId="{FFE9BEDA-880B-4D30-807F-7964E664AF83}" srcOrd="0" destOrd="0" presId="urn:microsoft.com/office/officeart/2005/8/layout/hProcess10"/>
    <dgm:cxn modelId="{7B7A67AF-F909-436E-B426-59CF65FDFF8A}" type="presParOf" srcId="{89FAE5C6-BF9C-411C-BFFF-147DCCF2BDFD}" destId="{5F29667C-B0CA-480B-81C2-0EE2AC712A4E}" srcOrd="1" destOrd="0" presId="urn:microsoft.com/office/officeart/2005/8/layout/hProcess10"/>
    <dgm:cxn modelId="{83F06D93-96D2-43D6-8484-C25422B78E24}" type="presParOf" srcId="{16BF1824-6104-49D4-A497-B3A8601B3C07}" destId="{72774694-E333-4A01-9EE0-2C1F69117F47}" srcOrd="1" destOrd="0" presId="urn:microsoft.com/office/officeart/2005/8/layout/hProcess10"/>
    <dgm:cxn modelId="{C7A9EA9A-BF2E-4550-87E1-804D37E9EF75}" type="presParOf" srcId="{72774694-E333-4A01-9EE0-2C1F69117F47}" destId="{0DC60521-4708-4459-A75E-E57AAB720567}" srcOrd="0" destOrd="0" presId="urn:microsoft.com/office/officeart/2005/8/layout/hProcess10"/>
    <dgm:cxn modelId="{F8BE0884-29BB-4017-BFC1-F4B4CA4C10BA}" type="presParOf" srcId="{16BF1824-6104-49D4-A497-B3A8601B3C07}" destId="{9ED99CCE-8E16-4394-8B45-919AFCB934C1}" srcOrd="2" destOrd="0" presId="urn:microsoft.com/office/officeart/2005/8/layout/hProcess10"/>
    <dgm:cxn modelId="{3B217D48-3037-4E7B-A949-D830AC72301D}" type="presParOf" srcId="{9ED99CCE-8E16-4394-8B45-919AFCB934C1}" destId="{E75A2F3C-8706-4891-9B6F-C9A996EEA80F}" srcOrd="0" destOrd="0" presId="urn:microsoft.com/office/officeart/2005/8/layout/hProcess10"/>
    <dgm:cxn modelId="{A653756C-367B-43AC-AB72-C3BCDCEEE415}" type="presParOf" srcId="{9ED99CCE-8E16-4394-8B45-919AFCB934C1}" destId="{BCEA8005-BEB6-4617-9474-4C3DCB1CEDAC}" srcOrd="1" destOrd="0" presId="urn:microsoft.com/office/officeart/2005/8/layout/hProcess10"/>
    <dgm:cxn modelId="{1EDAA9E2-ADD6-41ED-B118-0226D98986A5}" type="presParOf" srcId="{16BF1824-6104-49D4-A497-B3A8601B3C07}" destId="{E0B0D403-48E6-494E-ABBF-E3C54253C6DA}" srcOrd="3" destOrd="0" presId="urn:microsoft.com/office/officeart/2005/8/layout/hProcess10"/>
    <dgm:cxn modelId="{E39F7449-C704-49CE-95B6-CC9541420629}" type="presParOf" srcId="{E0B0D403-48E6-494E-ABBF-E3C54253C6DA}" destId="{FF376515-9FBC-42E4-8B5A-6ECB2C0F6A1D}" srcOrd="0" destOrd="0" presId="urn:microsoft.com/office/officeart/2005/8/layout/hProcess10"/>
    <dgm:cxn modelId="{C4DBC0FF-E029-4927-AE8A-5E7A603022D6}" type="presParOf" srcId="{16BF1824-6104-49D4-A497-B3A8601B3C07}" destId="{5661343F-84FE-4FCE-8899-EE40AEF47928}" srcOrd="4" destOrd="0" presId="urn:microsoft.com/office/officeart/2005/8/layout/hProcess10"/>
    <dgm:cxn modelId="{C6E7A8F8-D3D2-4D0E-A2CD-E39414B24024}" type="presParOf" srcId="{5661343F-84FE-4FCE-8899-EE40AEF47928}" destId="{4B502ECC-7BDE-41CA-83E0-ECAF0AA80C2C}" srcOrd="0" destOrd="0" presId="urn:microsoft.com/office/officeart/2005/8/layout/hProcess10"/>
    <dgm:cxn modelId="{6D16A01F-8755-406A-91D0-052139B5F181}" type="presParOf" srcId="{5661343F-84FE-4FCE-8899-EE40AEF47928}" destId="{E0C4A250-4D05-47B1-982C-70AFCCBFA1F4}"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9BEDA-880B-4D30-807F-7964E664AF83}">
      <dsp:nvSpPr>
        <dsp:cNvPr id="0" name=""/>
        <dsp:cNvSpPr/>
      </dsp:nvSpPr>
      <dsp:spPr>
        <a:xfrm>
          <a:off x="3417" y="743972"/>
          <a:ext cx="1610034" cy="1610034"/>
        </a:xfrm>
        <a:prstGeom prst="roundRect">
          <a:avLst>
            <a:gd name="adj" fmla="val 10000"/>
          </a:avLst>
        </a:prstGeom>
        <a:blipFill rotWithShape="1">
          <a:blip xmlns:r="http://schemas.openxmlformats.org/officeDocument/2006/relationships" r:embed="rId1"/>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9667C-B0CA-480B-81C2-0EE2AC712A4E}">
      <dsp:nvSpPr>
        <dsp:cNvPr id="0" name=""/>
        <dsp:cNvSpPr/>
      </dsp:nvSpPr>
      <dsp:spPr>
        <a:xfrm>
          <a:off x="265516" y="1969450"/>
          <a:ext cx="1610034" cy="1610034"/>
        </a:xfrm>
        <a:prstGeom prst="roundRect">
          <a:avLst>
            <a:gd name="adj" fmla="val 10000"/>
          </a:avLst>
        </a:prstGeom>
        <a:solidFill>
          <a:srgbClr val="00A9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More on </a:t>
          </a:r>
          <a:r>
            <a:rPr lang="en-US" sz="1600" b="1" kern="1200" dirty="0" err="1"/>
            <a:t>Figurational</a:t>
          </a:r>
          <a:r>
            <a:rPr lang="en-US" sz="1600" b="1" kern="1200" dirty="0"/>
            <a:t> Sociology.</a:t>
          </a:r>
          <a:endParaRPr lang="en-AU" sz="1600" b="1" kern="1200" dirty="0"/>
        </a:p>
      </dsp:txBody>
      <dsp:txXfrm>
        <a:off x="312672" y="2016606"/>
        <a:ext cx="1515722" cy="1515722"/>
      </dsp:txXfrm>
    </dsp:sp>
    <dsp:sp modelId="{72774694-E333-4A01-9EE0-2C1F69117F47}">
      <dsp:nvSpPr>
        <dsp:cNvPr id="0" name=""/>
        <dsp:cNvSpPr/>
      </dsp:nvSpPr>
      <dsp:spPr>
        <a:xfrm>
          <a:off x="1923580" y="1355555"/>
          <a:ext cx="310128" cy="386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1923580" y="1432929"/>
        <a:ext cx="217090" cy="232120"/>
      </dsp:txXfrm>
    </dsp:sp>
    <dsp:sp modelId="{E75A2F3C-8706-4891-9B6F-C9A996EEA80F}">
      <dsp:nvSpPr>
        <dsp:cNvPr id="0" name=""/>
        <dsp:cNvSpPr/>
      </dsp:nvSpPr>
      <dsp:spPr>
        <a:xfrm>
          <a:off x="2499533" y="743972"/>
          <a:ext cx="1610034" cy="1610034"/>
        </a:xfrm>
        <a:prstGeom prst="roundRect">
          <a:avLst>
            <a:gd name="adj" fmla="val 10000"/>
          </a:avLst>
        </a:prstGeom>
        <a:blipFill rotWithShape="1">
          <a:blip xmlns:r="http://schemas.openxmlformats.org/officeDocument/2006/relationships" r:embed="rId2"/>
          <a:srcRect/>
          <a:stretch>
            <a:fillRect l="-34000" r="-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EA8005-BEB6-4617-9474-4C3DCB1CEDAC}">
      <dsp:nvSpPr>
        <dsp:cNvPr id="0" name=""/>
        <dsp:cNvSpPr/>
      </dsp:nvSpPr>
      <dsp:spPr>
        <a:xfrm>
          <a:off x="2794573" y="1982893"/>
          <a:ext cx="1610034" cy="1610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The dynamic nature of figurations and how they can be recreated using three levels. </a:t>
          </a:r>
          <a:endParaRPr lang="en-AU" sz="1600" b="1" kern="1200" dirty="0"/>
        </a:p>
      </dsp:txBody>
      <dsp:txXfrm>
        <a:off x="2841729" y="2030049"/>
        <a:ext cx="1515722" cy="1515722"/>
      </dsp:txXfrm>
    </dsp:sp>
    <dsp:sp modelId="{E0B0D403-48E6-494E-ABBF-E3C54253C6DA}">
      <dsp:nvSpPr>
        <dsp:cNvPr id="0" name=""/>
        <dsp:cNvSpPr/>
      </dsp:nvSpPr>
      <dsp:spPr>
        <a:xfrm>
          <a:off x="4413954" y="1328334"/>
          <a:ext cx="305197" cy="386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4413954" y="1405708"/>
        <a:ext cx="213638" cy="232120"/>
      </dsp:txXfrm>
    </dsp:sp>
    <dsp:sp modelId="{4B502ECC-7BDE-41CA-83E0-ECAF0AA80C2C}">
      <dsp:nvSpPr>
        <dsp:cNvPr id="0" name=""/>
        <dsp:cNvSpPr/>
      </dsp:nvSpPr>
      <dsp:spPr>
        <a:xfrm>
          <a:off x="4980015" y="596074"/>
          <a:ext cx="1610034" cy="1610034"/>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4A250-4D05-47B1-982C-70AFCCBFA1F4}">
      <dsp:nvSpPr>
        <dsp:cNvPr id="0" name=""/>
        <dsp:cNvSpPr/>
      </dsp:nvSpPr>
      <dsp:spPr>
        <a:xfrm>
          <a:off x="5261160" y="1969450"/>
          <a:ext cx="1610034" cy="1610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Practical or everyday ‘philosophies’ in Physical Education.</a:t>
          </a:r>
          <a:endParaRPr lang="en-AU" sz="1600" b="1" kern="1200" dirty="0"/>
        </a:p>
      </dsp:txBody>
      <dsp:txXfrm>
        <a:off x="5308316" y="2016606"/>
        <a:ext cx="1515722" cy="15157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7DD75044-8E54-D048-93D3-E9436AD29B51}" type="datetimeFigureOut">
              <a:rPr lang="en-US" smtClean="0"/>
              <a:t>8/26/2024</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B89290D1-4CC7-F241-9B44-5F63A7699436}" type="slidenum">
              <a:rPr lang="en-US" smtClean="0"/>
              <a:t>‹#›</a:t>
            </a:fld>
            <a:endParaRPr lang="en-US"/>
          </a:p>
        </p:txBody>
      </p:sp>
    </p:spTree>
    <p:extLst>
      <p:ext uri="{BB962C8B-B14F-4D97-AF65-F5344CB8AC3E}">
        <p14:creationId xmlns:p14="http://schemas.microsoft.com/office/powerpoint/2010/main" val="1891110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C7C3449-4DF5-5643-8296-0DB71DC8BC36}" type="datetimeFigureOut">
              <a:rPr lang="en-US" smtClean="0"/>
              <a:t>8/26/2024</a:t>
            </a:fld>
            <a:endParaRPr lang="en-US"/>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EE027909-CA09-444B-869B-9877A934C7C3}" type="slidenum">
              <a:rPr lang="en-US" smtClean="0"/>
              <a:t>‹#›</a:t>
            </a:fld>
            <a:endParaRPr lang="en-US"/>
          </a:p>
        </p:txBody>
      </p:sp>
    </p:spTree>
    <p:extLst>
      <p:ext uri="{BB962C8B-B14F-4D97-AF65-F5344CB8AC3E}">
        <p14:creationId xmlns:p14="http://schemas.microsoft.com/office/powerpoint/2010/main" val="11809955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2</a:t>
            </a:fld>
            <a:endParaRPr lang="en-US"/>
          </a:p>
        </p:txBody>
      </p:sp>
    </p:spTree>
    <p:extLst>
      <p:ext uri="{BB962C8B-B14F-4D97-AF65-F5344CB8AC3E}">
        <p14:creationId xmlns:p14="http://schemas.microsoft.com/office/powerpoint/2010/main" val="252942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13</a:t>
            </a:fld>
            <a:endParaRPr lang="en-US"/>
          </a:p>
        </p:txBody>
      </p:sp>
    </p:spTree>
    <p:extLst>
      <p:ext uri="{BB962C8B-B14F-4D97-AF65-F5344CB8AC3E}">
        <p14:creationId xmlns:p14="http://schemas.microsoft.com/office/powerpoint/2010/main" val="2372995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14</a:t>
            </a:fld>
            <a:endParaRPr lang="en-US"/>
          </a:p>
        </p:txBody>
      </p:sp>
    </p:spTree>
    <p:extLst>
      <p:ext uri="{BB962C8B-B14F-4D97-AF65-F5344CB8AC3E}">
        <p14:creationId xmlns:p14="http://schemas.microsoft.com/office/powerpoint/2010/main" val="411667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15</a:t>
            </a:fld>
            <a:endParaRPr lang="en-US"/>
          </a:p>
        </p:txBody>
      </p:sp>
    </p:spTree>
    <p:extLst>
      <p:ext uri="{BB962C8B-B14F-4D97-AF65-F5344CB8AC3E}">
        <p14:creationId xmlns:p14="http://schemas.microsoft.com/office/powerpoint/2010/main" val="1657023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17</a:t>
            </a:fld>
            <a:endParaRPr lang="en-US"/>
          </a:p>
        </p:txBody>
      </p:sp>
    </p:spTree>
    <p:extLst>
      <p:ext uri="{BB962C8B-B14F-4D97-AF65-F5344CB8AC3E}">
        <p14:creationId xmlns:p14="http://schemas.microsoft.com/office/powerpoint/2010/main" val="114178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18</a:t>
            </a:fld>
            <a:endParaRPr lang="en-US"/>
          </a:p>
        </p:txBody>
      </p:sp>
    </p:spTree>
    <p:extLst>
      <p:ext uri="{BB962C8B-B14F-4D97-AF65-F5344CB8AC3E}">
        <p14:creationId xmlns:p14="http://schemas.microsoft.com/office/powerpoint/2010/main" val="341714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19</a:t>
            </a:fld>
            <a:endParaRPr lang="en-US"/>
          </a:p>
        </p:txBody>
      </p:sp>
    </p:spTree>
    <p:extLst>
      <p:ext uri="{BB962C8B-B14F-4D97-AF65-F5344CB8AC3E}">
        <p14:creationId xmlns:p14="http://schemas.microsoft.com/office/powerpoint/2010/main" val="127351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3</a:t>
            </a:fld>
            <a:endParaRPr lang="en-US"/>
          </a:p>
        </p:txBody>
      </p:sp>
    </p:spTree>
    <p:extLst>
      <p:ext uri="{BB962C8B-B14F-4D97-AF65-F5344CB8AC3E}">
        <p14:creationId xmlns:p14="http://schemas.microsoft.com/office/powerpoint/2010/main" val="258283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4</a:t>
            </a:fld>
            <a:endParaRPr lang="en-US"/>
          </a:p>
        </p:txBody>
      </p:sp>
    </p:spTree>
    <p:extLst>
      <p:ext uri="{BB962C8B-B14F-4D97-AF65-F5344CB8AC3E}">
        <p14:creationId xmlns:p14="http://schemas.microsoft.com/office/powerpoint/2010/main" val="154998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5</a:t>
            </a:fld>
            <a:endParaRPr lang="en-US"/>
          </a:p>
        </p:txBody>
      </p:sp>
    </p:spTree>
    <p:extLst>
      <p:ext uri="{BB962C8B-B14F-4D97-AF65-F5344CB8AC3E}">
        <p14:creationId xmlns:p14="http://schemas.microsoft.com/office/powerpoint/2010/main" val="310808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6</a:t>
            </a:fld>
            <a:endParaRPr lang="en-US"/>
          </a:p>
        </p:txBody>
      </p:sp>
    </p:spTree>
    <p:extLst>
      <p:ext uri="{BB962C8B-B14F-4D97-AF65-F5344CB8AC3E}">
        <p14:creationId xmlns:p14="http://schemas.microsoft.com/office/powerpoint/2010/main" val="356178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8</a:t>
            </a:fld>
            <a:endParaRPr lang="en-US"/>
          </a:p>
        </p:txBody>
      </p:sp>
    </p:spTree>
    <p:extLst>
      <p:ext uri="{BB962C8B-B14F-4D97-AF65-F5344CB8AC3E}">
        <p14:creationId xmlns:p14="http://schemas.microsoft.com/office/powerpoint/2010/main" val="1862587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9</a:t>
            </a:fld>
            <a:endParaRPr lang="en-US"/>
          </a:p>
        </p:txBody>
      </p:sp>
    </p:spTree>
    <p:extLst>
      <p:ext uri="{BB962C8B-B14F-4D97-AF65-F5344CB8AC3E}">
        <p14:creationId xmlns:p14="http://schemas.microsoft.com/office/powerpoint/2010/main" val="226324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10</a:t>
            </a:fld>
            <a:endParaRPr lang="en-US"/>
          </a:p>
        </p:txBody>
      </p:sp>
    </p:spTree>
    <p:extLst>
      <p:ext uri="{BB962C8B-B14F-4D97-AF65-F5344CB8AC3E}">
        <p14:creationId xmlns:p14="http://schemas.microsoft.com/office/powerpoint/2010/main" val="187527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fld id="{EE027909-CA09-444B-869B-9877A934C7C3}" type="slidenum">
              <a:rPr lang="en-US" smtClean="0"/>
              <a:t>12</a:t>
            </a:fld>
            <a:endParaRPr lang="en-US"/>
          </a:p>
        </p:txBody>
      </p:sp>
    </p:spTree>
    <p:extLst>
      <p:ext uri="{BB962C8B-B14F-4D97-AF65-F5344CB8AC3E}">
        <p14:creationId xmlns:p14="http://schemas.microsoft.com/office/powerpoint/2010/main" val="175045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0800" y="1597821"/>
            <a:ext cx="7772400" cy="1102519"/>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180800" y="2914650"/>
            <a:ext cx="6400800" cy="131445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2"/>
          </p:nvPr>
        </p:nvSpPr>
        <p:spPr>
          <a:xfrm>
            <a:off x="440562" y="4767264"/>
            <a:ext cx="719855" cy="273844"/>
          </a:xfrm>
          <a:prstGeom prst="rect">
            <a:avLst/>
          </a:prstGeom>
        </p:spPr>
        <p:txBody>
          <a:bodyPr vert="horz" lIns="91440" tIns="45720" rIns="91440" bIns="45720" rtlCol="0" anchor="ctr"/>
          <a:lstStyle>
            <a:lvl1pPr algn="l">
              <a:defRPr sz="600">
                <a:solidFill>
                  <a:srgbClr val="A6A6A6"/>
                </a:solidFill>
              </a:defRPr>
            </a:lvl1pPr>
          </a:lstStyle>
          <a:p>
            <a:fld id="{DE57B389-0786-F849-9579-4BC98732B665}" type="datetime1">
              <a:rPr lang="en-AU" smtClean="0"/>
              <a:pPr/>
              <a:t>26/08/2024</a:t>
            </a:fld>
            <a:endParaRPr lang="en-US" dirty="0"/>
          </a:p>
        </p:txBody>
      </p:sp>
      <p:sp>
        <p:nvSpPr>
          <p:cNvPr id="8" name="Footer Placeholder 4"/>
          <p:cNvSpPr>
            <a:spLocks noGrp="1"/>
          </p:cNvSpPr>
          <p:nvPr>
            <p:ph type="ftr" sz="quarter" idx="3"/>
          </p:nvPr>
        </p:nvSpPr>
        <p:spPr>
          <a:xfrm>
            <a:off x="2031230" y="4767264"/>
            <a:ext cx="2895600" cy="273844"/>
          </a:xfrm>
          <a:prstGeom prst="rect">
            <a:avLst/>
          </a:prstGeom>
        </p:spPr>
        <p:txBody>
          <a:bodyPr vert="horz" lIns="91440" tIns="45720" rIns="91440" bIns="45720" rtlCol="0" anchor="ctr"/>
          <a:lstStyle>
            <a:lvl1pPr algn="ctr">
              <a:defRPr sz="600">
                <a:solidFill>
                  <a:srgbClr val="A6A6A6"/>
                </a:solidFill>
              </a:defRPr>
            </a:lvl1pPr>
          </a:lstStyle>
          <a:p>
            <a:r>
              <a:rPr lang="en-US"/>
              <a:t>Title of Presentation</a:t>
            </a:r>
            <a:endParaRPr lang="en-US" dirty="0"/>
          </a:p>
        </p:txBody>
      </p:sp>
      <p:sp>
        <p:nvSpPr>
          <p:cNvPr id="9" name="Slide Number Placeholder 5"/>
          <p:cNvSpPr>
            <a:spLocks noGrp="1"/>
          </p:cNvSpPr>
          <p:nvPr>
            <p:ph type="sldNum" sz="quarter" idx="4"/>
          </p:nvPr>
        </p:nvSpPr>
        <p:spPr>
          <a:xfrm>
            <a:off x="5620811" y="4767264"/>
            <a:ext cx="1228433" cy="273844"/>
          </a:xfrm>
          <a:prstGeom prst="rect">
            <a:avLst/>
          </a:prstGeom>
        </p:spPr>
        <p:txBody>
          <a:bodyPr vert="horz" lIns="91440" tIns="45720" rIns="91440" bIns="45720" rtlCol="0" anchor="ctr"/>
          <a:lstStyle>
            <a:lvl1pPr algn="r">
              <a:defRPr sz="600">
                <a:solidFill>
                  <a:schemeClr val="bg1">
                    <a:lumMod val="65000"/>
                  </a:schemeClr>
                </a:solidFill>
              </a:defRPr>
            </a:lvl1pPr>
          </a:lstStyle>
          <a:p>
            <a:fld id="{72B1DA50-9CDF-674D-ABF9-B3DB44414AAD}" type="slidenum">
              <a:rPr lang="en-US" smtClean="0"/>
              <a:pPr/>
              <a:t>‹#›</a:t>
            </a:fld>
            <a:endParaRPr lang="en-US" dirty="0"/>
          </a:p>
        </p:txBody>
      </p:sp>
    </p:spTree>
    <p:extLst>
      <p:ext uri="{BB962C8B-B14F-4D97-AF65-F5344CB8AC3E}">
        <p14:creationId xmlns:p14="http://schemas.microsoft.com/office/powerpoint/2010/main" val="229395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51"/>
            <a:ext cx="60960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57200" y="459581"/>
            <a:ext cx="60960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4025505"/>
            <a:ext cx="60960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173605" y="4767264"/>
            <a:ext cx="718127" cy="273844"/>
          </a:xfrm>
          <a:prstGeom prst="rect">
            <a:avLst/>
          </a:prstGeom>
        </p:spPr>
        <p:txBody>
          <a:bodyPr/>
          <a:lstStyle/>
          <a:p>
            <a:fld id="{DED24F58-3FD1-9242-BF8B-146F73278C0A}" type="datetime1">
              <a:rPr lang="en-AU" smtClean="0"/>
              <a:t>26/08/2024</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7" name="Slide Number Placeholder 6"/>
          <p:cNvSpPr>
            <a:spLocks noGrp="1"/>
          </p:cNvSpPr>
          <p:nvPr>
            <p:ph type="sldNum" sz="quarter" idx="12"/>
          </p:nvPr>
        </p:nvSpPr>
        <p:spPr>
          <a:xfrm>
            <a:off x="6553201" y="4767264"/>
            <a:ext cx="2421467"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120034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73605" y="4767264"/>
            <a:ext cx="718127" cy="273844"/>
          </a:xfrm>
          <a:prstGeom prst="rect">
            <a:avLst/>
          </a:prstGeom>
        </p:spPr>
        <p:txBody>
          <a:bodyPr/>
          <a:lstStyle/>
          <a:p>
            <a:fld id="{4EF74FCB-BE66-FA4C-B165-AF507CFE900E}" type="datetime1">
              <a:rPr lang="en-AU" smtClean="0"/>
              <a:t>26/08/2024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6" name="Slide Number Placeholder 5"/>
          <p:cNvSpPr>
            <a:spLocks noGrp="1"/>
          </p:cNvSpPr>
          <p:nvPr>
            <p:ph type="sldNum" sz="quarter" idx="12"/>
          </p:nvPr>
        </p:nvSpPr>
        <p:spPr>
          <a:xfrm>
            <a:off x="6553201" y="4767264"/>
            <a:ext cx="2421467"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326908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608614" cy="1102519"/>
          </a:xfrm>
        </p:spPr>
        <p:txBody>
          <a:bodyPr/>
          <a:lstStyle/>
          <a:p>
            <a:r>
              <a:rPr lang="en-US" dirty="0"/>
              <a:t>Click to edit Master title style</a:t>
            </a:r>
          </a:p>
        </p:txBody>
      </p:sp>
      <p:sp>
        <p:nvSpPr>
          <p:cNvPr id="3" name="Subtitle 2"/>
          <p:cNvSpPr>
            <a:spLocks noGrp="1"/>
          </p:cNvSpPr>
          <p:nvPr>
            <p:ph type="subTitle" idx="1"/>
          </p:nvPr>
        </p:nvSpPr>
        <p:spPr>
          <a:xfrm>
            <a:off x="685800" y="2914650"/>
            <a:ext cx="7608614" cy="131445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DE57B389-0786-F849-9579-4BC98732B665}" type="datetime1">
              <a:rPr lang="en-AU" smtClean="0"/>
              <a:pPr/>
              <a:t>26/08/2024</a:t>
            </a:fld>
            <a:endParaRPr lang="en-US" dirty="0"/>
          </a:p>
        </p:txBody>
      </p:sp>
      <p:sp>
        <p:nvSpPr>
          <p:cNvPr id="8" name="Footer Placeholder 7"/>
          <p:cNvSpPr>
            <a:spLocks noGrp="1"/>
          </p:cNvSpPr>
          <p:nvPr>
            <p:ph type="ftr" sz="quarter" idx="11"/>
          </p:nvPr>
        </p:nvSpPr>
        <p:spPr/>
        <p:txBody>
          <a:bodyPr/>
          <a:lstStyle/>
          <a:p>
            <a:r>
              <a:rPr lang="en-US"/>
              <a:t>Title of Presentation</a:t>
            </a:r>
            <a:endParaRPr lang="en-US" dirty="0"/>
          </a:p>
        </p:txBody>
      </p:sp>
      <p:sp>
        <p:nvSpPr>
          <p:cNvPr id="9" name="Slide Number Placeholder 8"/>
          <p:cNvSpPr>
            <a:spLocks noGrp="1"/>
          </p:cNvSpPr>
          <p:nvPr>
            <p:ph type="sldNum" sz="quarter" idx="12"/>
          </p:nvPr>
        </p:nvSpPr>
        <p:spPr/>
        <p:txBody>
          <a:bodyPr/>
          <a:lstStyle/>
          <a:p>
            <a:fld id="{72B1DA50-9CDF-674D-ABF9-B3DB44414AAD}" type="slidenum">
              <a:rPr lang="en-US" smtClean="0"/>
              <a:pPr/>
              <a:t>‹#›</a:t>
            </a:fld>
            <a:endParaRPr lang="en-US" dirty="0"/>
          </a:p>
        </p:txBody>
      </p:sp>
    </p:spTree>
    <p:extLst>
      <p:ext uri="{BB962C8B-B14F-4D97-AF65-F5344CB8AC3E}">
        <p14:creationId xmlns:p14="http://schemas.microsoft.com/office/powerpoint/2010/main" val="1993672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760949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205979"/>
            <a:ext cx="7609490" cy="857250"/>
          </a:xfrm>
        </p:spPr>
        <p:txBody>
          <a:bodyPr/>
          <a:lstStyle>
            <a:lvl1pPr algn="l">
              <a:defRPr/>
            </a:lvl1pPr>
          </a:lstStyle>
          <a:p>
            <a:r>
              <a:rPr lang="en-US" dirty="0"/>
              <a:t>Click to edit Master title style</a:t>
            </a:r>
          </a:p>
        </p:txBody>
      </p:sp>
      <p:sp>
        <p:nvSpPr>
          <p:cNvPr id="4" name="Date Placeholder 3"/>
          <p:cNvSpPr>
            <a:spLocks noGrp="1"/>
          </p:cNvSpPr>
          <p:nvPr>
            <p:ph type="dt" sz="half" idx="10"/>
          </p:nvPr>
        </p:nvSpPr>
        <p:spPr>
          <a:xfrm>
            <a:off x="1173600" y="4767264"/>
            <a:ext cx="720000" cy="273844"/>
          </a:xfrm>
          <a:prstGeom prst="rect">
            <a:avLst/>
          </a:prstGeom>
        </p:spPr>
        <p:txBody>
          <a:bodyPr/>
          <a:lstStyle/>
          <a:p>
            <a:fld id="{81DCF566-9487-7747-B76D-15D17FF366A0}" type="datetime1">
              <a:rPr lang="en-AU" smtClean="0"/>
              <a:t>26/08/2024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6" name="Slide Number Placeholder 5"/>
          <p:cNvSpPr>
            <a:spLocks noGrp="1"/>
          </p:cNvSpPr>
          <p:nvPr>
            <p:ph type="sldNum" sz="quarter" idx="12"/>
          </p:nvPr>
        </p:nvSpPr>
        <p:spPr>
          <a:xfrm>
            <a:off x="6553200" y="4767264"/>
            <a:ext cx="2436862"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329744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73600" y="4767264"/>
            <a:ext cx="720000" cy="273844"/>
          </a:xfrm>
          <a:prstGeom prst="rect">
            <a:avLst/>
          </a:prstGeom>
        </p:spPr>
        <p:txBody>
          <a:bodyPr/>
          <a:lstStyle/>
          <a:p>
            <a:fld id="{D5D3C65A-7DFA-7540-88B1-257E54D50455}" type="datetime1">
              <a:rPr lang="en-AU" smtClean="0"/>
              <a:t>26/08/2024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6" name="Slide Number Placeholder 5"/>
          <p:cNvSpPr>
            <a:spLocks noGrp="1"/>
          </p:cNvSpPr>
          <p:nvPr>
            <p:ph type="sldNum" sz="quarter" idx="12"/>
          </p:nvPr>
        </p:nvSpPr>
        <p:spPr>
          <a:xfrm>
            <a:off x="6553200" y="4767264"/>
            <a:ext cx="2436862"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4265356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1173600" y="4767264"/>
            <a:ext cx="720000" cy="273844"/>
          </a:xfrm>
          <a:prstGeom prst="rect">
            <a:avLst/>
          </a:prstGeom>
        </p:spPr>
        <p:txBody>
          <a:bodyPr/>
          <a:lstStyle/>
          <a:p>
            <a:fld id="{E8A6BBBC-361D-4A4D-959B-2D68DDC98062}" type="datetime1">
              <a:rPr lang="en-AU" smtClean="0"/>
              <a:t>26/08/2024</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7" name="Slide Number Placeholder 6"/>
          <p:cNvSpPr>
            <a:spLocks noGrp="1"/>
          </p:cNvSpPr>
          <p:nvPr>
            <p:ph type="sldNum" sz="quarter" idx="12"/>
          </p:nvPr>
        </p:nvSpPr>
        <p:spPr>
          <a:xfrm>
            <a:off x="6553200" y="4767264"/>
            <a:ext cx="2436862"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2744198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761824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761824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173600" y="4767264"/>
            <a:ext cx="720000" cy="273844"/>
          </a:xfrm>
          <a:prstGeom prst="rect">
            <a:avLst/>
          </a:prstGeom>
        </p:spPr>
        <p:txBody>
          <a:bodyPr/>
          <a:lstStyle/>
          <a:p>
            <a:fld id="{3FA805E2-437F-7F43-AF07-7C5F3E7DBD2B}" type="datetime1">
              <a:rPr lang="en-AU" smtClean="0"/>
              <a:t>26/08/2024</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9" name="Slide Number Placeholder 8"/>
          <p:cNvSpPr>
            <a:spLocks noGrp="1"/>
          </p:cNvSpPr>
          <p:nvPr>
            <p:ph type="sldNum" sz="quarter" idx="12"/>
          </p:nvPr>
        </p:nvSpPr>
        <p:spPr>
          <a:xfrm>
            <a:off x="6553200" y="4767264"/>
            <a:ext cx="2436862"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227670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73600" y="4767264"/>
            <a:ext cx="720000" cy="273844"/>
          </a:xfrm>
          <a:prstGeom prst="rect">
            <a:avLst/>
          </a:prstGeom>
        </p:spPr>
        <p:txBody>
          <a:bodyPr/>
          <a:lstStyle/>
          <a:p>
            <a:fld id="{5C3933D9-D53B-6E47-BFA7-CE0B8C31354C}" type="datetime1">
              <a:rPr lang="en-AU" smtClean="0"/>
              <a:t>26/08/2024</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5" name="Slide Number Placeholder 4"/>
          <p:cNvSpPr>
            <a:spLocks noGrp="1"/>
          </p:cNvSpPr>
          <p:nvPr>
            <p:ph type="sldNum" sz="quarter" idx="12"/>
          </p:nvPr>
        </p:nvSpPr>
        <p:spPr>
          <a:xfrm>
            <a:off x="6553200" y="4767264"/>
            <a:ext cx="2436862"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3274596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73600" y="4767264"/>
            <a:ext cx="720000" cy="273844"/>
          </a:xfrm>
          <a:prstGeom prst="rect">
            <a:avLst/>
          </a:prstGeom>
        </p:spPr>
        <p:txBody>
          <a:bodyPr/>
          <a:lstStyle/>
          <a:p>
            <a:fld id="{9B7D1BA1-FDB1-1640-926B-B7855085451E}" type="datetime1">
              <a:rPr lang="en-AU" smtClean="0"/>
              <a:t>26/08/2024</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4" name="Slide Number Placeholder 3"/>
          <p:cNvSpPr>
            <a:spLocks noGrp="1"/>
          </p:cNvSpPr>
          <p:nvPr>
            <p:ph type="sldNum" sz="quarter" idx="12"/>
          </p:nvPr>
        </p:nvSpPr>
        <p:spPr>
          <a:xfrm>
            <a:off x="6553200" y="4767264"/>
            <a:ext cx="2436862"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1140382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73600" y="4767264"/>
            <a:ext cx="720000" cy="273844"/>
          </a:xfrm>
          <a:prstGeom prst="rect">
            <a:avLst/>
          </a:prstGeom>
        </p:spPr>
        <p:txBody>
          <a:bodyPr/>
          <a:lstStyle/>
          <a:p>
            <a:fld id="{D8DBE485-150D-3042-A328-A1313627A359}" type="datetime1">
              <a:rPr lang="en-AU" smtClean="0"/>
              <a:t>26/08/2024</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7" name="Slide Number Placeholder 6"/>
          <p:cNvSpPr>
            <a:spLocks noGrp="1"/>
          </p:cNvSpPr>
          <p:nvPr>
            <p:ph type="sldNum" sz="quarter" idx="12"/>
          </p:nvPr>
        </p:nvSpPr>
        <p:spPr>
          <a:xfrm>
            <a:off x="6553200" y="4767264"/>
            <a:ext cx="2436862"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288397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5" y="1597821"/>
            <a:ext cx="6382407" cy="1102519"/>
          </a:xfrm>
        </p:spPr>
        <p:txBody>
          <a:bodyPr/>
          <a:lstStyle/>
          <a:p>
            <a:r>
              <a:rPr lang="en-US" dirty="0"/>
              <a:t>Click to edit Master title style</a:t>
            </a:r>
          </a:p>
        </p:txBody>
      </p:sp>
      <p:sp>
        <p:nvSpPr>
          <p:cNvPr id="3" name="Subtitle 2"/>
          <p:cNvSpPr>
            <a:spLocks noGrp="1"/>
          </p:cNvSpPr>
          <p:nvPr>
            <p:ph type="subTitle" idx="1"/>
          </p:nvPr>
        </p:nvSpPr>
        <p:spPr>
          <a:xfrm>
            <a:off x="457205" y="2914650"/>
            <a:ext cx="6382407" cy="131445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2"/>
          </p:nvPr>
        </p:nvSpPr>
        <p:spPr>
          <a:xfrm>
            <a:off x="440562" y="4767264"/>
            <a:ext cx="719855" cy="273844"/>
          </a:xfrm>
          <a:prstGeom prst="rect">
            <a:avLst/>
          </a:prstGeom>
        </p:spPr>
        <p:txBody>
          <a:bodyPr vert="horz" lIns="91440" tIns="45720" rIns="91440" bIns="45720" rtlCol="0" anchor="ctr"/>
          <a:lstStyle>
            <a:lvl1pPr algn="l">
              <a:defRPr sz="600">
                <a:solidFill>
                  <a:srgbClr val="A6A6A6"/>
                </a:solidFill>
              </a:defRPr>
            </a:lvl1pPr>
          </a:lstStyle>
          <a:p>
            <a:fld id="{DE57B389-0786-F849-9579-4BC98732B665}" type="datetime1">
              <a:rPr lang="en-AU" smtClean="0"/>
              <a:pPr/>
              <a:t>26/08/2024</a:t>
            </a:fld>
            <a:endParaRPr lang="en-US" dirty="0"/>
          </a:p>
        </p:txBody>
      </p:sp>
      <p:sp>
        <p:nvSpPr>
          <p:cNvPr id="8" name="Footer Placeholder 4"/>
          <p:cNvSpPr>
            <a:spLocks noGrp="1"/>
          </p:cNvSpPr>
          <p:nvPr>
            <p:ph type="ftr" sz="quarter" idx="3"/>
          </p:nvPr>
        </p:nvSpPr>
        <p:spPr>
          <a:xfrm>
            <a:off x="2031230" y="4767264"/>
            <a:ext cx="2895600" cy="273844"/>
          </a:xfrm>
          <a:prstGeom prst="rect">
            <a:avLst/>
          </a:prstGeom>
        </p:spPr>
        <p:txBody>
          <a:bodyPr vert="horz" lIns="91440" tIns="45720" rIns="91440" bIns="45720" rtlCol="0" anchor="ctr"/>
          <a:lstStyle>
            <a:lvl1pPr algn="ctr">
              <a:defRPr sz="600">
                <a:solidFill>
                  <a:srgbClr val="A6A6A6"/>
                </a:solidFill>
              </a:defRPr>
            </a:lvl1pPr>
          </a:lstStyle>
          <a:p>
            <a:r>
              <a:rPr lang="en-US"/>
              <a:t>Title of Presentation</a:t>
            </a:r>
            <a:endParaRPr lang="en-US" dirty="0"/>
          </a:p>
        </p:txBody>
      </p:sp>
      <p:sp>
        <p:nvSpPr>
          <p:cNvPr id="9" name="Slide Number Placeholder 5"/>
          <p:cNvSpPr>
            <a:spLocks noGrp="1"/>
          </p:cNvSpPr>
          <p:nvPr>
            <p:ph type="sldNum" sz="quarter" idx="4"/>
          </p:nvPr>
        </p:nvSpPr>
        <p:spPr>
          <a:xfrm>
            <a:off x="5620811" y="4767264"/>
            <a:ext cx="1228433" cy="273844"/>
          </a:xfrm>
          <a:prstGeom prst="rect">
            <a:avLst/>
          </a:prstGeom>
        </p:spPr>
        <p:txBody>
          <a:bodyPr vert="horz" lIns="91440" tIns="45720" rIns="91440" bIns="45720" rtlCol="0" anchor="ctr"/>
          <a:lstStyle>
            <a:lvl1pPr algn="r">
              <a:defRPr sz="600">
                <a:solidFill>
                  <a:schemeClr val="bg1">
                    <a:lumMod val="65000"/>
                  </a:schemeClr>
                </a:solidFill>
              </a:defRPr>
            </a:lvl1pPr>
          </a:lstStyle>
          <a:p>
            <a:fld id="{72B1DA50-9CDF-674D-ABF9-B3DB44414AAD}" type="slidenum">
              <a:rPr lang="en-US" smtClean="0"/>
              <a:pPr/>
              <a:t>‹#›</a:t>
            </a:fld>
            <a:endParaRPr lang="en-US" dirty="0"/>
          </a:p>
        </p:txBody>
      </p:sp>
    </p:spTree>
    <p:extLst>
      <p:ext uri="{BB962C8B-B14F-4D97-AF65-F5344CB8AC3E}">
        <p14:creationId xmlns:p14="http://schemas.microsoft.com/office/powerpoint/2010/main" val="1745475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73600" y="4767264"/>
            <a:ext cx="720000" cy="273844"/>
          </a:xfrm>
          <a:prstGeom prst="rect">
            <a:avLst/>
          </a:prstGeom>
        </p:spPr>
        <p:txBody>
          <a:bodyPr/>
          <a:lstStyle/>
          <a:p>
            <a:fld id="{1F285E06-A126-2D40-B6ED-B913D3CE31AE}" type="datetime1">
              <a:rPr lang="en-AU" smtClean="0"/>
              <a:t>26/08/2024</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7" name="Slide Number Placeholder 6"/>
          <p:cNvSpPr>
            <a:spLocks noGrp="1"/>
          </p:cNvSpPr>
          <p:nvPr>
            <p:ph type="sldNum" sz="quarter" idx="12"/>
          </p:nvPr>
        </p:nvSpPr>
        <p:spPr>
          <a:xfrm>
            <a:off x="6553200" y="4767264"/>
            <a:ext cx="2436862"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698276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 | Corporate">
    <p:spTree>
      <p:nvGrpSpPr>
        <p:cNvPr id="1" name=""/>
        <p:cNvGrpSpPr/>
        <p:nvPr/>
      </p:nvGrpSpPr>
      <p:grpSpPr>
        <a:xfrm>
          <a:off x="0" y="0"/>
          <a:ext cx="0" cy="0"/>
          <a:chOff x="0" y="0"/>
          <a:chExt cx="0" cy="0"/>
        </a:xfrm>
      </p:grpSpPr>
      <p:sp>
        <p:nvSpPr>
          <p:cNvPr id="6" name="Rectangle 5"/>
          <p:cNvSpPr/>
          <p:nvPr userDrawn="1"/>
        </p:nvSpPr>
        <p:spPr>
          <a:xfrm>
            <a:off x="0" y="1716833"/>
            <a:ext cx="9144000" cy="3426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p:cNvCxnSpPr/>
          <p:nvPr userDrawn="1"/>
        </p:nvCxnSpPr>
        <p:spPr>
          <a:xfrm>
            <a:off x="575267" y="3695303"/>
            <a:ext cx="14511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8622" y="573745"/>
            <a:ext cx="1901750" cy="390867"/>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8271" y="529277"/>
            <a:ext cx="2106745" cy="220860"/>
          </a:xfrm>
          <a:prstGeom prst="rect">
            <a:avLst/>
          </a:prstGeom>
        </p:spPr>
      </p:pic>
      <p:sp>
        <p:nvSpPr>
          <p:cNvPr id="10" name="Subtitle 2"/>
          <p:cNvSpPr>
            <a:spLocks noGrp="1"/>
          </p:cNvSpPr>
          <p:nvPr>
            <p:ph type="subTitle" idx="1" hasCustomPrompt="1"/>
          </p:nvPr>
        </p:nvSpPr>
        <p:spPr>
          <a:xfrm>
            <a:off x="467544" y="2311414"/>
            <a:ext cx="8136904" cy="443184"/>
          </a:xfrm>
        </p:spPr>
        <p:txBody>
          <a:bodyPr>
            <a:noAutofit/>
          </a:bodyPr>
          <a:lstStyle>
            <a:lvl1pPr marL="0" indent="0" algn="l">
              <a:lnSpc>
                <a:spcPct val="70000"/>
              </a:lnSpc>
              <a:buNone/>
              <a:defRPr sz="3200" b="1"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a:t>
            </a:r>
          </a:p>
        </p:txBody>
      </p:sp>
      <p:sp>
        <p:nvSpPr>
          <p:cNvPr id="11" name="Text Placeholder 3"/>
          <p:cNvSpPr>
            <a:spLocks noGrp="1"/>
          </p:cNvSpPr>
          <p:nvPr>
            <p:ph type="body" sz="quarter" idx="12" hasCustomPrompt="1"/>
          </p:nvPr>
        </p:nvSpPr>
        <p:spPr>
          <a:xfrm>
            <a:off x="466725" y="2822290"/>
            <a:ext cx="8154988" cy="735013"/>
          </a:xfrm>
        </p:spPr>
        <p:txBody>
          <a:bodyPr>
            <a:normAutofit/>
          </a:bodyPr>
          <a:lstStyle>
            <a:lvl1pPr marL="0" indent="0">
              <a:lnSpc>
                <a:spcPct val="70000"/>
              </a:lnSpc>
              <a:buNone/>
              <a:defRPr sz="2400" b="0">
                <a:solidFill>
                  <a:schemeClr val="bg2"/>
                </a:solidFill>
                <a:latin typeface="+mj-lt"/>
              </a:defRPr>
            </a:lvl1pPr>
          </a:lstStyle>
          <a:p>
            <a:pPr lvl="0"/>
            <a:r>
              <a:rPr lang="en-AU" dirty="0"/>
              <a:t>Subtitle</a:t>
            </a:r>
          </a:p>
        </p:txBody>
      </p:sp>
      <p:sp>
        <p:nvSpPr>
          <p:cNvPr id="12" name="Text Placeholder 5"/>
          <p:cNvSpPr>
            <a:spLocks noGrp="1"/>
          </p:cNvSpPr>
          <p:nvPr>
            <p:ph type="body" sz="quarter" idx="13" hasCustomPrompt="1"/>
          </p:nvPr>
        </p:nvSpPr>
        <p:spPr>
          <a:xfrm>
            <a:off x="470016" y="3695303"/>
            <a:ext cx="8116888" cy="782638"/>
          </a:xfrm>
        </p:spPr>
        <p:txBody>
          <a:bodyPr>
            <a:normAutofit/>
          </a:bodyPr>
          <a:lstStyle>
            <a:lvl1pPr marL="0" indent="0">
              <a:buNone/>
              <a:defRPr sz="1800">
                <a:solidFill>
                  <a:schemeClr val="bg2"/>
                </a:solidFill>
                <a:latin typeface="+mj-lt"/>
              </a:defRPr>
            </a:lvl1pPr>
          </a:lstStyle>
          <a:p>
            <a:pPr lvl="0"/>
            <a:r>
              <a:rPr lang="en-US" dirty="0"/>
              <a:t>Lecturer/Presenter</a:t>
            </a:r>
            <a:endParaRPr lang="en-AU"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000"/>
            <a:ext cx="9144000" cy="2169414"/>
          </a:xfrm>
          <a:prstGeom prst="rect">
            <a:avLst/>
          </a:prstGeom>
        </p:spPr>
      </p:pic>
    </p:spTree>
    <p:extLst>
      <p:ext uri="{BB962C8B-B14F-4D97-AF65-F5344CB8AC3E}">
        <p14:creationId xmlns:p14="http://schemas.microsoft.com/office/powerpoint/2010/main" val="1741079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3 | Corporate">
    <p:spTree>
      <p:nvGrpSpPr>
        <p:cNvPr id="1" name=""/>
        <p:cNvGrpSpPr/>
        <p:nvPr/>
      </p:nvGrpSpPr>
      <p:grpSpPr>
        <a:xfrm>
          <a:off x="0" y="0"/>
          <a:ext cx="0" cy="0"/>
          <a:chOff x="0" y="0"/>
          <a:chExt cx="0" cy="0"/>
        </a:xfrm>
      </p:grpSpPr>
      <p:sp>
        <p:nvSpPr>
          <p:cNvPr id="6" name="Rectangle 5"/>
          <p:cNvSpPr/>
          <p:nvPr userDrawn="1"/>
        </p:nvSpPr>
        <p:spPr>
          <a:xfrm>
            <a:off x="0" y="1716833"/>
            <a:ext cx="9144000" cy="3426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000"/>
            <a:ext cx="9144000" cy="2169414"/>
          </a:xfrm>
          <a:prstGeom prst="rect">
            <a:avLst/>
          </a:prstGeom>
        </p:spPr>
      </p:pic>
      <p:sp>
        <p:nvSpPr>
          <p:cNvPr id="8" name="Subtitle 2"/>
          <p:cNvSpPr>
            <a:spLocks noGrp="1"/>
          </p:cNvSpPr>
          <p:nvPr>
            <p:ph type="subTitle" idx="1" hasCustomPrompt="1"/>
          </p:nvPr>
        </p:nvSpPr>
        <p:spPr>
          <a:xfrm>
            <a:off x="467544" y="2494253"/>
            <a:ext cx="5522265" cy="504056"/>
          </a:xfrm>
        </p:spPr>
        <p:txBody>
          <a:bodyPr>
            <a:noAutofit/>
          </a:bodyPr>
          <a:lstStyle>
            <a:lvl1pPr marL="0" indent="0" algn="l">
              <a:lnSpc>
                <a:spcPct val="70000"/>
              </a:lnSpc>
              <a:buNone/>
              <a:defRPr sz="3200" b="1"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a:t>
            </a:r>
          </a:p>
        </p:txBody>
      </p:sp>
      <p:cxnSp>
        <p:nvCxnSpPr>
          <p:cNvPr id="9" name="Straight Connector 8"/>
          <p:cNvCxnSpPr/>
          <p:nvPr userDrawn="1"/>
        </p:nvCxnSpPr>
        <p:spPr>
          <a:xfrm>
            <a:off x="575267" y="3695303"/>
            <a:ext cx="14511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2" hasCustomPrompt="1"/>
          </p:nvPr>
        </p:nvSpPr>
        <p:spPr>
          <a:xfrm>
            <a:off x="466725" y="3066002"/>
            <a:ext cx="5522949" cy="417420"/>
          </a:xfrm>
        </p:spPr>
        <p:txBody>
          <a:bodyPr>
            <a:normAutofit/>
          </a:bodyPr>
          <a:lstStyle>
            <a:lvl1pPr marL="0" indent="0">
              <a:lnSpc>
                <a:spcPct val="70000"/>
              </a:lnSpc>
              <a:buNone/>
              <a:defRPr sz="2400">
                <a:solidFill>
                  <a:schemeClr val="bg2"/>
                </a:solidFill>
              </a:defRPr>
            </a:lvl1pPr>
          </a:lstStyle>
          <a:p>
            <a:pPr lvl="0"/>
            <a:r>
              <a:rPr lang="en-AU" dirty="0"/>
              <a:t>Subtitle</a:t>
            </a:r>
          </a:p>
        </p:txBody>
      </p:sp>
      <p:sp>
        <p:nvSpPr>
          <p:cNvPr id="11" name="Text Placeholder 5"/>
          <p:cNvSpPr>
            <a:spLocks noGrp="1"/>
          </p:cNvSpPr>
          <p:nvPr>
            <p:ph type="body" sz="quarter" idx="13" hasCustomPrompt="1"/>
          </p:nvPr>
        </p:nvSpPr>
        <p:spPr>
          <a:xfrm>
            <a:off x="470015" y="3695303"/>
            <a:ext cx="5519727" cy="540340"/>
          </a:xfrm>
        </p:spPr>
        <p:txBody>
          <a:bodyPr>
            <a:normAutofit/>
          </a:bodyPr>
          <a:lstStyle>
            <a:lvl1pPr marL="0" indent="0">
              <a:buNone/>
              <a:defRPr sz="1800">
                <a:solidFill>
                  <a:schemeClr val="bg2"/>
                </a:solidFill>
                <a:latin typeface="+mj-lt"/>
              </a:defRPr>
            </a:lvl1pPr>
          </a:lstStyle>
          <a:p>
            <a:pPr lvl="0"/>
            <a:r>
              <a:rPr lang="en-US" dirty="0"/>
              <a:t>Lecturer/Presenter</a:t>
            </a:r>
            <a:endParaRPr lang="en-AU"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28419" y="1199380"/>
            <a:ext cx="2752088" cy="2752088"/>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486" y="4421307"/>
            <a:ext cx="1423464" cy="149228"/>
          </a:xfrm>
          <a:prstGeom prst="rect">
            <a:avLst/>
          </a:prstGeom>
        </p:spPr>
      </p:pic>
      <p:sp>
        <p:nvSpPr>
          <p:cNvPr id="14" name="Text Placeholder 4">
            <a:extLst>
              <a:ext uri="{FF2B5EF4-FFF2-40B4-BE49-F238E27FC236}">
                <a16:creationId xmlns:a16="http://schemas.microsoft.com/office/drawing/2014/main" id="{7FCA3ADB-D1B4-BF4E-B931-1E76458DA0B8}"/>
              </a:ext>
            </a:extLst>
          </p:cNvPr>
          <p:cNvSpPr>
            <a:spLocks noGrp="1"/>
          </p:cNvSpPr>
          <p:nvPr>
            <p:ph type="body" sz="quarter" idx="14" hasCustomPrompt="1"/>
          </p:nvPr>
        </p:nvSpPr>
        <p:spPr>
          <a:xfrm>
            <a:off x="468504" y="502030"/>
            <a:ext cx="4235768" cy="371273"/>
          </a:xfrm>
        </p:spPr>
        <p:txBody>
          <a:bodyPr>
            <a:noAutofit/>
          </a:bodyPr>
          <a:lstStyle>
            <a:lvl1pPr marL="0" indent="0">
              <a:lnSpc>
                <a:spcPct val="70000"/>
              </a:lnSpc>
              <a:buNone/>
              <a:defRPr sz="1500" b="1" spc="-20" baseline="0">
                <a:solidFill>
                  <a:schemeClr val="accent2"/>
                </a:solidFill>
              </a:defRPr>
            </a:lvl1pPr>
          </a:lstStyle>
          <a:p>
            <a:pPr lvl="0"/>
            <a:r>
              <a:rPr lang="en-US" noProof="0" dirty="0"/>
              <a:t>Insert unit/course name here</a:t>
            </a:r>
          </a:p>
          <a:p>
            <a:pPr lvl="0"/>
            <a:r>
              <a:rPr lang="en-US" dirty="0"/>
              <a:t>Line #</a:t>
            </a:r>
            <a:endParaRPr lang="en-AU" dirty="0"/>
          </a:p>
        </p:txBody>
      </p:sp>
      <p:sp>
        <p:nvSpPr>
          <p:cNvPr id="17" name="Text Placeholder 4">
            <a:extLst>
              <a:ext uri="{FF2B5EF4-FFF2-40B4-BE49-F238E27FC236}">
                <a16:creationId xmlns:a16="http://schemas.microsoft.com/office/drawing/2014/main" id="{B90604FA-EF4C-FD4F-BD79-3F61DB72105B}"/>
              </a:ext>
            </a:extLst>
          </p:cNvPr>
          <p:cNvSpPr>
            <a:spLocks noGrp="1"/>
          </p:cNvSpPr>
          <p:nvPr>
            <p:ph type="body" sz="quarter" idx="15" hasCustomPrompt="1"/>
          </p:nvPr>
        </p:nvSpPr>
        <p:spPr>
          <a:xfrm>
            <a:off x="466725" y="891536"/>
            <a:ext cx="4237051" cy="195943"/>
          </a:xfrm>
        </p:spPr>
        <p:txBody>
          <a:bodyPr>
            <a:noAutofit/>
          </a:bodyPr>
          <a:lstStyle>
            <a:lvl1pPr marL="0" indent="0">
              <a:buNone/>
              <a:defRPr sz="1200" baseline="0">
                <a:solidFill>
                  <a:schemeClr val="accent2"/>
                </a:solidFill>
              </a:defRPr>
            </a:lvl1pPr>
          </a:lstStyle>
          <a:p>
            <a:pPr lvl="0"/>
            <a:r>
              <a:rPr lang="en-US" dirty="0"/>
              <a:t>XX Month 2018 Week XX</a:t>
            </a:r>
            <a:endParaRPr lang="en-AU" dirty="0"/>
          </a:p>
        </p:txBody>
      </p:sp>
    </p:spTree>
    <p:extLst>
      <p:ext uri="{BB962C8B-B14F-4D97-AF65-F5344CB8AC3E}">
        <p14:creationId xmlns:p14="http://schemas.microsoft.com/office/powerpoint/2010/main" val="1135070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5" name="Rectangle 24"/>
          <p:cNvSpPr/>
          <p:nvPr userDrawn="1"/>
        </p:nvSpPr>
        <p:spPr>
          <a:xfrm>
            <a:off x="0" y="1546698"/>
            <a:ext cx="9144000" cy="3596802"/>
          </a:xfrm>
          <a:prstGeom prst="rect">
            <a:avLst/>
          </a:prstGeom>
          <a:solidFill>
            <a:srgbClr val="92D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467544" y="2139702"/>
            <a:ext cx="8136904" cy="504056"/>
          </a:xfrm>
        </p:spPr>
        <p:txBody>
          <a:bodyPr>
            <a:noAutofit/>
          </a:bodyPr>
          <a:lstStyle>
            <a:lvl1pPr marL="0" indent="0" algn="l">
              <a:lnSpc>
                <a:spcPct val="70000"/>
              </a:lnSpc>
              <a:buNone/>
              <a:defRPr sz="3200" b="1" cap="all" baseline="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Heading</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8622" y="573745"/>
            <a:ext cx="1901750" cy="390867"/>
          </a:xfrm>
          <a:prstGeom prst="rect">
            <a:avLst/>
          </a:prstGeom>
        </p:spPr>
      </p:pic>
      <p:sp>
        <p:nvSpPr>
          <p:cNvPr id="4" name="Text Placeholder 3"/>
          <p:cNvSpPr>
            <a:spLocks noGrp="1"/>
          </p:cNvSpPr>
          <p:nvPr>
            <p:ph type="body" sz="quarter" idx="12" hasCustomPrompt="1"/>
          </p:nvPr>
        </p:nvSpPr>
        <p:spPr>
          <a:xfrm>
            <a:off x="466725" y="2711450"/>
            <a:ext cx="8154988" cy="735013"/>
          </a:xfrm>
        </p:spPr>
        <p:txBody>
          <a:bodyPr>
            <a:normAutofit/>
          </a:bodyPr>
          <a:lstStyle>
            <a:lvl1pPr marL="0" indent="0">
              <a:lnSpc>
                <a:spcPct val="70000"/>
              </a:lnSpc>
              <a:buNone/>
              <a:defRPr sz="2400">
                <a:solidFill>
                  <a:schemeClr val="accent2"/>
                </a:solidFill>
              </a:defRPr>
            </a:lvl1pPr>
          </a:lstStyle>
          <a:p>
            <a:pPr lvl="0"/>
            <a:r>
              <a:rPr lang="en-AU" dirty="0"/>
              <a:t>Subtitle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486" y="4421307"/>
            <a:ext cx="1423464" cy="149227"/>
          </a:xfrm>
          <a:prstGeom prst="rect">
            <a:avLst/>
          </a:prstGeom>
        </p:spPr>
      </p:pic>
      <p:sp>
        <p:nvSpPr>
          <p:cNvPr id="12" name="Text Placeholder 4"/>
          <p:cNvSpPr>
            <a:spLocks noGrp="1"/>
          </p:cNvSpPr>
          <p:nvPr>
            <p:ph type="body" sz="quarter" idx="14" hasCustomPrompt="1"/>
          </p:nvPr>
        </p:nvSpPr>
        <p:spPr>
          <a:xfrm>
            <a:off x="468504" y="502030"/>
            <a:ext cx="5436350" cy="371273"/>
          </a:xfrm>
        </p:spPr>
        <p:txBody>
          <a:bodyPr>
            <a:noAutofit/>
          </a:bodyPr>
          <a:lstStyle>
            <a:lvl1pPr marL="0" indent="0">
              <a:lnSpc>
                <a:spcPct val="70000"/>
              </a:lnSpc>
              <a:buNone/>
              <a:defRPr sz="1500" b="1" spc="-20" baseline="0">
                <a:solidFill>
                  <a:schemeClr val="accent2"/>
                </a:solidFill>
              </a:defRPr>
            </a:lvl1pPr>
          </a:lstStyle>
          <a:p>
            <a:pPr lvl="0"/>
            <a:r>
              <a:rPr lang="en-US" noProof="0" dirty="0"/>
              <a:t>Insert unit/course name here</a:t>
            </a:r>
          </a:p>
          <a:p>
            <a:pPr lvl="0"/>
            <a:r>
              <a:rPr lang="en-US" dirty="0"/>
              <a:t>Line #</a:t>
            </a:r>
            <a:endParaRPr lang="en-AU" dirty="0"/>
          </a:p>
        </p:txBody>
      </p:sp>
      <p:sp>
        <p:nvSpPr>
          <p:cNvPr id="13" name="Text Placeholder 4"/>
          <p:cNvSpPr>
            <a:spLocks noGrp="1"/>
          </p:cNvSpPr>
          <p:nvPr>
            <p:ph type="body" sz="quarter" idx="15" hasCustomPrompt="1"/>
          </p:nvPr>
        </p:nvSpPr>
        <p:spPr>
          <a:xfrm>
            <a:off x="466725" y="891536"/>
            <a:ext cx="5437997" cy="195943"/>
          </a:xfrm>
        </p:spPr>
        <p:txBody>
          <a:bodyPr>
            <a:noAutofit/>
          </a:bodyPr>
          <a:lstStyle>
            <a:lvl1pPr marL="0" indent="0">
              <a:buNone/>
              <a:defRPr sz="1200" baseline="0">
                <a:solidFill>
                  <a:schemeClr val="accent2"/>
                </a:solidFill>
              </a:defRPr>
            </a:lvl1pPr>
          </a:lstStyle>
          <a:p>
            <a:pPr lvl="0"/>
            <a:r>
              <a:rPr lang="en-US" dirty="0"/>
              <a:t>XX Month 2018 Week XX</a:t>
            </a:r>
            <a:endParaRPr lang="en-AU" dirty="0"/>
          </a:p>
        </p:txBody>
      </p:sp>
    </p:spTree>
    <p:extLst>
      <p:ext uri="{BB962C8B-B14F-4D97-AF65-F5344CB8AC3E}">
        <p14:creationId xmlns:p14="http://schemas.microsoft.com/office/powerpoint/2010/main" val="2456908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y 1">
    <p:spTree>
      <p:nvGrpSpPr>
        <p:cNvPr id="1" name=""/>
        <p:cNvGrpSpPr/>
        <p:nvPr/>
      </p:nvGrpSpPr>
      <p:grpSpPr>
        <a:xfrm>
          <a:off x="0" y="0"/>
          <a:ext cx="0" cy="0"/>
          <a:chOff x="0" y="0"/>
          <a:chExt cx="0" cy="0"/>
        </a:xfrm>
      </p:grpSpPr>
      <p:sp>
        <p:nvSpPr>
          <p:cNvPr id="14" name="Text Placeholder 20"/>
          <p:cNvSpPr>
            <a:spLocks noGrp="1"/>
          </p:cNvSpPr>
          <p:nvPr>
            <p:ph type="body" sz="quarter" idx="22" hasCustomPrompt="1"/>
          </p:nvPr>
        </p:nvSpPr>
        <p:spPr>
          <a:xfrm>
            <a:off x="468503" y="3823856"/>
            <a:ext cx="8089895" cy="872201"/>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p:txBody>
      </p:sp>
      <p:sp>
        <p:nvSpPr>
          <p:cNvPr id="17" name="Text Placeholder 20"/>
          <p:cNvSpPr>
            <a:spLocks noGrp="1"/>
          </p:cNvSpPr>
          <p:nvPr>
            <p:ph type="body" sz="quarter" idx="18" hasCustomPrompt="1"/>
          </p:nvPr>
        </p:nvSpPr>
        <p:spPr>
          <a:xfrm>
            <a:off x="468503" y="2364159"/>
            <a:ext cx="8089895" cy="1007883"/>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2"/>
            <a:endParaRPr lang="en-US" dirty="0"/>
          </a:p>
        </p:txBody>
      </p:sp>
      <p:sp>
        <p:nvSpPr>
          <p:cNvPr id="18" name="Text Placeholder 12"/>
          <p:cNvSpPr>
            <a:spLocks noGrp="1"/>
          </p:cNvSpPr>
          <p:nvPr>
            <p:ph type="body" sz="quarter" idx="16" hasCustomPrompt="1"/>
          </p:nvPr>
        </p:nvSpPr>
        <p:spPr>
          <a:xfrm>
            <a:off x="477838" y="1419646"/>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9"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0" name="Text Placeholder 12"/>
          <p:cNvSpPr>
            <a:spLocks noGrp="1"/>
          </p:cNvSpPr>
          <p:nvPr>
            <p:ph type="body" sz="quarter" idx="20" hasCustomPrompt="1"/>
          </p:nvPr>
        </p:nvSpPr>
        <p:spPr>
          <a:xfrm>
            <a:off x="477838" y="3495393"/>
            <a:ext cx="8103751" cy="217625"/>
          </a:xfrm>
        </p:spPr>
        <p:txBody>
          <a:bodyPr>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6"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7"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noProof="0" dirty="0"/>
              <a:t>XX Month 2018 Week XX</a:t>
            </a:r>
          </a:p>
        </p:txBody>
      </p:sp>
      <p:cxnSp>
        <p:nvCxnSpPr>
          <p:cNvPr id="28" name="Straight Connector 27"/>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863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y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9" name="Straight Connector 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0"/>
          <p:cNvSpPr>
            <a:spLocks noGrp="1"/>
          </p:cNvSpPr>
          <p:nvPr>
            <p:ph type="body" sz="quarter" idx="18" hasCustomPrompt="1"/>
          </p:nvPr>
        </p:nvSpPr>
        <p:spPr>
          <a:xfrm>
            <a:off x="477839" y="2372435"/>
            <a:ext cx="8103750" cy="1451419"/>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1" name="Text Placeholder 22"/>
          <p:cNvSpPr>
            <a:spLocks noGrp="1"/>
          </p:cNvSpPr>
          <p:nvPr>
            <p:ph type="body" sz="quarter" idx="19" hasCustomPrompt="1"/>
          </p:nvPr>
        </p:nvSpPr>
        <p:spPr>
          <a:xfrm>
            <a:off x="468503" y="3936878"/>
            <a:ext cx="8113086" cy="73436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i="1">
                <a:solidFill>
                  <a:schemeClr val="accent1"/>
                </a:solidFill>
                <a:latin typeface="Georgia" panose="02040502050405020303" pitchFamily="18" charset="0"/>
              </a:defRPr>
            </a:lvl1pPr>
            <a:lvl2pPr marL="4572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“Quote/Highlight text goes here”</a:t>
            </a:r>
          </a:p>
        </p:txBody>
      </p:sp>
      <p:sp>
        <p:nvSpPr>
          <p:cNvPr id="12" name="Text Placeholder 12"/>
          <p:cNvSpPr>
            <a:spLocks noGrp="1"/>
          </p:cNvSpPr>
          <p:nvPr>
            <p:ph type="body" sz="quarter" idx="16" hasCustomPrompt="1"/>
          </p:nvPr>
        </p:nvSpPr>
        <p:spPr>
          <a:xfrm>
            <a:off x="477838" y="1405791"/>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3"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342645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y 3">
    <p:spTree>
      <p:nvGrpSpPr>
        <p:cNvPr id="1" name=""/>
        <p:cNvGrpSpPr/>
        <p:nvPr/>
      </p:nvGrpSpPr>
      <p:grpSpPr>
        <a:xfrm>
          <a:off x="0" y="0"/>
          <a:ext cx="0" cy="0"/>
          <a:chOff x="0" y="0"/>
          <a:chExt cx="0" cy="0"/>
        </a:xfrm>
      </p:grpSpPr>
      <p:sp>
        <p:nvSpPr>
          <p:cNvPr id="13" name="Text Placeholder 12"/>
          <p:cNvSpPr>
            <a:spLocks noGrp="1"/>
          </p:cNvSpPr>
          <p:nvPr>
            <p:ph type="body" sz="quarter" idx="16" hasCustomPrompt="1"/>
          </p:nvPr>
        </p:nvSpPr>
        <p:spPr>
          <a:xfrm>
            <a:off x="477839" y="1552575"/>
            <a:ext cx="7866062" cy="309843"/>
          </a:xfrm>
        </p:spPr>
        <p:txBody>
          <a:bodyPr>
            <a:normAutofit/>
          </a:bodyPr>
          <a:lstStyle>
            <a:lvl1pPr marL="0" indent="0">
              <a:lnSpc>
                <a:spcPct val="70000"/>
              </a:lnSpc>
              <a:buNone/>
              <a:defRPr sz="2700" b="1" cap="all" baseline="0">
                <a:solidFill>
                  <a:schemeClr val="accent1"/>
                </a:solidFill>
                <a:latin typeface="+mj-lt"/>
              </a:defRPr>
            </a:lvl1pPr>
            <a:lvl5pPr>
              <a:defRPr/>
            </a:lvl5pPr>
          </a:lstStyle>
          <a:p>
            <a:pPr lvl="0"/>
            <a:r>
              <a:rPr lang="en-US" dirty="0"/>
              <a:t>Heading 1</a:t>
            </a:r>
          </a:p>
        </p:txBody>
      </p:sp>
      <p:sp>
        <p:nvSpPr>
          <p:cNvPr id="16" name="Text Placeholder 12"/>
          <p:cNvSpPr>
            <a:spLocks noGrp="1"/>
          </p:cNvSpPr>
          <p:nvPr>
            <p:ph type="body" sz="quarter" idx="17" hasCustomPrompt="1"/>
          </p:nvPr>
        </p:nvSpPr>
        <p:spPr>
          <a:xfrm>
            <a:off x="477839" y="2071355"/>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21" name="Text Placeholder 20"/>
          <p:cNvSpPr>
            <a:spLocks noGrp="1"/>
          </p:cNvSpPr>
          <p:nvPr>
            <p:ph type="body" sz="quarter" idx="18" hasCustomPrompt="1"/>
          </p:nvPr>
        </p:nvSpPr>
        <p:spPr>
          <a:xfrm>
            <a:off x="477839" y="2369515"/>
            <a:ext cx="3768725" cy="221201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300" baseline="0">
                <a:solidFill>
                  <a:schemeClr val="accent2"/>
                </a:solidFill>
                <a:latin typeface="+mn-lt"/>
              </a:defRPr>
            </a:lvl1pPr>
            <a:lvl2pPr>
              <a:tabLst>
                <a:tab pos="180000" algn="l"/>
                <a:tab pos="360000" algn="l"/>
                <a:tab pos="540000" algn="l"/>
                <a:tab pos="720000" algn="l"/>
              </a:tabLst>
              <a:defRPr sz="1300"/>
            </a:lvl2pPr>
            <a:lvl3pPr>
              <a:tabLst>
                <a:tab pos="180000" algn="l"/>
                <a:tab pos="360000" algn="l"/>
                <a:tab pos="540000" algn="l"/>
                <a:tab pos="720000" algn="l"/>
              </a:tabLst>
              <a:defRPr sz="1300"/>
            </a:lvl3pPr>
            <a:lvl4pPr>
              <a:tabLst>
                <a:tab pos="180000" algn="l"/>
                <a:tab pos="360000" algn="l"/>
                <a:tab pos="540000" algn="l"/>
                <a:tab pos="720000" algn="l"/>
              </a:tabLst>
              <a:defRPr sz="13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2" name="Text Placeholder 12"/>
          <p:cNvSpPr>
            <a:spLocks noGrp="1"/>
          </p:cNvSpPr>
          <p:nvPr>
            <p:ph type="body" sz="quarter" idx="22" hasCustomPrompt="1"/>
          </p:nvPr>
        </p:nvSpPr>
        <p:spPr>
          <a:xfrm>
            <a:off x="4567126" y="2071963"/>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4" name="Text Placeholder 20"/>
          <p:cNvSpPr>
            <a:spLocks noGrp="1"/>
          </p:cNvSpPr>
          <p:nvPr>
            <p:ph type="body" sz="quarter" idx="23" hasCustomPrompt="1"/>
          </p:nvPr>
        </p:nvSpPr>
        <p:spPr>
          <a:xfrm>
            <a:off x="4567126" y="2369514"/>
            <a:ext cx="3768725" cy="2212011"/>
          </a:xfrm>
        </p:spPr>
        <p:txBody>
          <a:bodyPr numCol="1">
            <a:noAutofit/>
          </a:bodyPr>
          <a:lstStyle>
            <a:lvl1pPr marL="171450" indent="-171450">
              <a:buFont typeface="Arial" panose="020B0604020202020204" pitchFamily="34" charset="0"/>
              <a:buChar char="•"/>
              <a:defRPr sz="1300" baseline="0">
                <a:solidFill>
                  <a:schemeClr val="accent2"/>
                </a:solidFill>
              </a:defRPr>
            </a:lvl1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0"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2" name="Straight Connector 21"/>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35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y 4">
    <p:spTree>
      <p:nvGrpSpPr>
        <p:cNvPr id="1" name=""/>
        <p:cNvGrpSpPr/>
        <p:nvPr/>
      </p:nvGrpSpPr>
      <p:grpSpPr>
        <a:xfrm>
          <a:off x="0" y="0"/>
          <a:ext cx="0" cy="0"/>
          <a:chOff x="0" y="0"/>
          <a:chExt cx="0" cy="0"/>
        </a:xfrm>
      </p:grpSpPr>
      <p:sp>
        <p:nvSpPr>
          <p:cNvPr id="18" name="Text Placeholder 12"/>
          <p:cNvSpPr>
            <a:spLocks noGrp="1"/>
          </p:cNvSpPr>
          <p:nvPr>
            <p:ph type="body" sz="quarter" idx="16" hasCustomPrompt="1"/>
          </p:nvPr>
        </p:nvSpPr>
        <p:spPr>
          <a:xfrm>
            <a:off x="3920463" y="1419647"/>
            <a:ext cx="4654953" cy="370227"/>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9" name="Text Placeholder 12"/>
          <p:cNvSpPr>
            <a:spLocks noGrp="1"/>
          </p:cNvSpPr>
          <p:nvPr>
            <p:ph type="body" sz="quarter" idx="22" hasCustomPrompt="1"/>
          </p:nvPr>
        </p:nvSpPr>
        <p:spPr>
          <a:xfrm>
            <a:off x="3920694" y="2027609"/>
            <a:ext cx="4648466" cy="228802"/>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0" name="Text Placeholder 20"/>
          <p:cNvSpPr>
            <a:spLocks noGrp="1"/>
          </p:cNvSpPr>
          <p:nvPr>
            <p:ph type="body" sz="quarter" idx="23" hasCustomPrompt="1"/>
          </p:nvPr>
        </p:nvSpPr>
        <p:spPr>
          <a:xfrm>
            <a:off x="3920650" y="2369515"/>
            <a:ext cx="4649722" cy="836034"/>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1" name="Picture Placeholder 3"/>
          <p:cNvSpPr>
            <a:spLocks noGrp="1"/>
          </p:cNvSpPr>
          <p:nvPr>
            <p:ph type="pic" sz="quarter" idx="26"/>
          </p:nvPr>
        </p:nvSpPr>
        <p:spPr>
          <a:xfrm>
            <a:off x="571500" y="1419647"/>
            <a:ext cx="2989118" cy="3263012"/>
          </a:xfrm>
        </p:spPr>
        <p:txBody>
          <a:bodyPr/>
          <a:lstStyle>
            <a:lvl1pPr marL="0" indent="0">
              <a:buNone/>
              <a:defRPr/>
            </a:lvl1pPr>
          </a:lstStyle>
          <a:p>
            <a:r>
              <a:rPr lang="en-US"/>
              <a:t>Click icon to add picture</a:t>
            </a:r>
            <a:endParaRPr lang="en-AU" dirty="0"/>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6"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7"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8" name="Straight Connector 27"/>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12"/>
          <p:cNvSpPr>
            <a:spLocks noGrp="1"/>
          </p:cNvSpPr>
          <p:nvPr>
            <p:ph type="body" sz="quarter" idx="24" hasCustomPrompt="1"/>
          </p:nvPr>
        </p:nvSpPr>
        <p:spPr>
          <a:xfrm>
            <a:off x="3920881" y="3340700"/>
            <a:ext cx="4648269" cy="192210"/>
          </a:xfrm>
        </p:spPr>
        <p:txBody>
          <a:bodyPr numCol="1">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sp>
        <p:nvSpPr>
          <p:cNvPr id="30" name="Text Placeholder 20"/>
          <p:cNvSpPr>
            <a:spLocks noGrp="1"/>
          </p:cNvSpPr>
          <p:nvPr>
            <p:ph type="body" sz="quarter" idx="25" hasCustomPrompt="1"/>
          </p:nvPr>
        </p:nvSpPr>
        <p:spPr>
          <a:xfrm>
            <a:off x="3920836" y="3645865"/>
            <a:ext cx="4649525" cy="1036794"/>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Tree>
    <p:extLst>
      <p:ext uri="{BB962C8B-B14F-4D97-AF65-F5344CB8AC3E}">
        <p14:creationId xmlns:p14="http://schemas.microsoft.com/office/powerpoint/2010/main" val="1683883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y 5">
    <p:spTree>
      <p:nvGrpSpPr>
        <p:cNvPr id="1" name=""/>
        <p:cNvGrpSpPr/>
        <p:nvPr/>
      </p:nvGrpSpPr>
      <p:grpSpPr>
        <a:xfrm>
          <a:off x="0" y="0"/>
          <a:ext cx="0" cy="0"/>
          <a:chOff x="0" y="0"/>
          <a:chExt cx="0" cy="0"/>
        </a:xfrm>
      </p:grpSpPr>
      <p:sp>
        <p:nvSpPr>
          <p:cNvPr id="19" name="Text Placeholder 12"/>
          <p:cNvSpPr>
            <a:spLocks noGrp="1"/>
          </p:cNvSpPr>
          <p:nvPr>
            <p:ph type="body" sz="quarter" idx="16" hasCustomPrompt="1"/>
          </p:nvPr>
        </p:nvSpPr>
        <p:spPr>
          <a:xfrm>
            <a:off x="3920650" y="1419647"/>
            <a:ext cx="4649722" cy="370227"/>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20" name="Text Placeholder 20"/>
          <p:cNvSpPr>
            <a:spLocks noGrp="1"/>
          </p:cNvSpPr>
          <p:nvPr>
            <p:ph type="body" sz="quarter" idx="23" hasCustomPrompt="1"/>
          </p:nvPr>
        </p:nvSpPr>
        <p:spPr>
          <a:xfrm>
            <a:off x="3920836" y="2369515"/>
            <a:ext cx="4649536" cy="81550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1" name="Text Placeholder 12"/>
          <p:cNvSpPr>
            <a:spLocks noGrp="1"/>
          </p:cNvSpPr>
          <p:nvPr>
            <p:ph type="body" sz="quarter" idx="24" hasCustomPrompt="1"/>
          </p:nvPr>
        </p:nvSpPr>
        <p:spPr>
          <a:xfrm>
            <a:off x="3920882" y="3340700"/>
            <a:ext cx="4649490" cy="192209"/>
          </a:xfrm>
        </p:spPr>
        <p:txBody>
          <a:bodyPr numCol="1">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sp>
        <p:nvSpPr>
          <p:cNvPr id="24" name="Text Placeholder 20"/>
          <p:cNvSpPr>
            <a:spLocks noGrp="1"/>
          </p:cNvSpPr>
          <p:nvPr>
            <p:ph type="body" sz="quarter" idx="25" hasCustomPrompt="1"/>
          </p:nvPr>
        </p:nvSpPr>
        <p:spPr>
          <a:xfrm>
            <a:off x="3920836" y="3645864"/>
            <a:ext cx="4649536" cy="1036971"/>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5" name="Picture Placeholder 3"/>
          <p:cNvSpPr>
            <a:spLocks noGrp="1"/>
          </p:cNvSpPr>
          <p:nvPr>
            <p:ph type="pic" sz="quarter" idx="26"/>
          </p:nvPr>
        </p:nvSpPr>
        <p:spPr>
          <a:xfrm>
            <a:off x="571500" y="1602525"/>
            <a:ext cx="2891560" cy="2891560"/>
          </a:xfrm>
          <a:prstGeom prst="ellipse">
            <a:avLst/>
          </a:prstGeom>
        </p:spPr>
        <p:txBody>
          <a:bodyPr/>
          <a:lstStyle>
            <a:lvl1pPr marL="0" indent="0">
              <a:buNone/>
              <a:defRPr/>
            </a:lvl1pPr>
          </a:lstStyle>
          <a:p>
            <a:r>
              <a:rPr lang="en-US"/>
              <a:t>Click icon to add picture</a:t>
            </a:r>
            <a:endParaRPr lang="en-AU" dirty="0"/>
          </a:p>
        </p:txBody>
      </p:sp>
      <p:pic>
        <p:nvPicPr>
          <p:cNvPr id="26" name="Picture 2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9" name="Straight Connector 2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 Placeholder 12"/>
          <p:cNvSpPr>
            <a:spLocks noGrp="1"/>
          </p:cNvSpPr>
          <p:nvPr>
            <p:ph type="body" sz="quarter" idx="22" hasCustomPrompt="1"/>
          </p:nvPr>
        </p:nvSpPr>
        <p:spPr>
          <a:xfrm>
            <a:off x="3920694" y="2027609"/>
            <a:ext cx="4648466" cy="228802"/>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169296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y 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4"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5"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6" name="Straight Connector 25"/>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12"/>
          <p:cNvSpPr>
            <a:spLocks noGrp="1"/>
          </p:cNvSpPr>
          <p:nvPr>
            <p:ph type="body" sz="quarter" idx="22" hasCustomPrompt="1"/>
          </p:nvPr>
        </p:nvSpPr>
        <p:spPr>
          <a:xfrm>
            <a:off x="573686"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30" name="Text Placeholder 20"/>
          <p:cNvSpPr>
            <a:spLocks noGrp="1"/>
          </p:cNvSpPr>
          <p:nvPr>
            <p:ph type="body" sz="quarter" idx="23" hasCustomPrompt="1"/>
          </p:nvPr>
        </p:nvSpPr>
        <p:spPr>
          <a:xfrm>
            <a:off x="573341"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31" name="Picture Placeholder 3"/>
          <p:cNvSpPr>
            <a:spLocks noGrp="1"/>
          </p:cNvSpPr>
          <p:nvPr>
            <p:ph type="pic" sz="quarter" idx="26"/>
          </p:nvPr>
        </p:nvSpPr>
        <p:spPr>
          <a:xfrm>
            <a:off x="1128269" y="1330579"/>
            <a:ext cx="1440000" cy="1440000"/>
          </a:xfrm>
          <a:prstGeom prst="ellipse">
            <a:avLst/>
          </a:prstGeom>
        </p:spPr>
        <p:txBody>
          <a:bodyPr/>
          <a:lstStyle>
            <a:lvl1pPr marL="0" indent="0">
              <a:buNone/>
              <a:defRPr/>
            </a:lvl1pPr>
          </a:lstStyle>
          <a:p>
            <a:r>
              <a:rPr lang="en-US"/>
              <a:t>Click icon to add picture</a:t>
            </a:r>
            <a:endParaRPr lang="en-AU" dirty="0"/>
          </a:p>
        </p:txBody>
      </p:sp>
      <p:sp>
        <p:nvSpPr>
          <p:cNvPr id="32" name="Text Placeholder 12"/>
          <p:cNvSpPr>
            <a:spLocks noGrp="1"/>
          </p:cNvSpPr>
          <p:nvPr>
            <p:ph type="body" sz="quarter" idx="27" hasCustomPrompt="1"/>
          </p:nvPr>
        </p:nvSpPr>
        <p:spPr>
          <a:xfrm>
            <a:off x="3294512"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33" name="Text Placeholder 20"/>
          <p:cNvSpPr>
            <a:spLocks noGrp="1"/>
          </p:cNvSpPr>
          <p:nvPr>
            <p:ph type="body" sz="quarter" idx="28" hasCustomPrompt="1"/>
          </p:nvPr>
        </p:nvSpPr>
        <p:spPr>
          <a:xfrm>
            <a:off x="3294167"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34" name="Text Placeholder 12"/>
          <p:cNvSpPr>
            <a:spLocks noGrp="1"/>
          </p:cNvSpPr>
          <p:nvPr>
            <p:ph type="body" sz="quarter" idx="29" hasCustomPrompt="1"/>
          </p:nvPr>
        </p:nvSpPr>
        <p:spPr>
          <a:xfrm>
            <a:off x="6019020"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35" name="Text Placeholder 20"/>
          <p:cNvSpPr>
            <a:spLocks noGrp="1"/>
          </p:cNvSpPr>
          <p:nvPr>
            <p:ph type="body" sz="quarter" idx="30" hasCustomPrompt="1"/>
          </p:nvPr>
        </p:nvSpPr>
        <p:spPr>
          <a:xfrm>
            <a:off x="6018675"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36" name="Picture Placeholder 3"/>
          <p:cNvSpPr>
            <a:spLocks noGrp="1"/>
          </p:cNvSpPr>
          <p:nvPr>
            <p:ph type="pic" sz="quarter" idx="31"/>
          </p:nvPr>
        </p:nvSpPr>
        <p:spPr>
          <a:xfrm>
            <a:off x="3849095" y="1330579"/>
            <a:ext cx="1440000" cy="1440000"/>
          </a:xfrm>
          <a:prstGeom prst="ellipse">
            <a:avLst/>
          </a:prstGeom>
        </p:spPr>
        <p:txBody>
          <a:bodyPr/>
          <a:lstStyle>
            <a:lvl1pPr marL="0" indent="0">
              <a:buNone/>
              <a:defRPr/>
            </a:lvl1pPr>
          </a:lstStyle>
          <a:p>
            <a:r>
              <a:rPr lang="en-US"/>
              <a:t>Click icon to add picture</a:t>
            </a:r>
            <a:endParaRPr lang="en-AU" dirty="0"/>
          </a:p>
        </p:txBody>
      </p:sp>
      <p:sp>
        <p:nvSpPr>
          <p:cNvPr id="37" name="Picture Placeholder 3"/>
          <p:cNvSpPr>
            <a:spLocks noGrp="1"/>
          </p:cNvSpPr>
          <p:nvPr>
            <p:ph type="pic" sz="quarter" idx="32"/>
          </p:nvPr>
        </p:nvSpPr>
        <p:spPr>
          <a:xfrm>
            <a:off x="6573603" y="1330579"/>
            <a:ext cx="1440000" cy="1440000"/>
          </a:xfrm>
          <a:prstGeom prst="ellipse">
            <a:avLst/>
          </a:prstGeom>
        </p:spPr>
        <p:txBody>
          <a:bodyPr/>
          <a:lstStyle>
            <a:lvl1pPr marL="0" indent="0">
              <a:buNone/>
              <a:defRPr/>
            </a:lvl1pPr>
          </a:lstStyle>
          <a:p>
            <a:r>
              <a:rPr lang="en-US"/>
              <a:t>Click icon to add picture</a:t>
            </a:r>
            <a:endParaRPr lang="en-AU" dirty="0"/>
          </a:p>
        </p:txBody>
      </p:sp>
    </p:spTree>
    <p:extLst>
      <p:ext uri="{BB962C8B-B14F-4D97-AF65-F5344CB8AC3E}">
        <p14:creationId xmlns:p14="http://schemas.microsoft.com/office/powerpoint/2010/main" val="26770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40562" y="4767264"/>
            <a:ext cx="719855" cy="273844"/>
          </a:xfrm>
          <a:prstGeom prst="rect">
            <a:avLst/>
          </a:prstGeom>
        </p:spPr>
        <p:txBody>
          <a:bodyPr vert="horz" lIns="91440" tIns="45720" rIns="91440" bIns="45720" rtlCol="0" anchor="ctr"/>
          <a:lstStyle>
            <a:lvl1pPr algn="l">
              <a:defRPr sz="600">
                <a:solidFill>
                  <a:srgbClr val="A6A6A6"/>
                </a:solidFill>
              </a:defRPr>
            </a:lvl1pPr>
          </a:lstStyle>
          <a:p>
            <a:fld id="{DE57B389-0786-F849-9579-4BC98732B665}" type="datetime1">
              <a:rPr lang="en-AU" smtClean="0"/>
              <a:pPr/>
              <a:t>26/08/2024</a:t>
            </a:fld>
            <a:endParaRPr lang="en-US" dirty="0"/>
          </a:p>
        </p:txBody>
      </p:sp>
      <p:sp>
        <p:nvSpPr>
          <p:cNvPr id="8" name="Footer Placeholder 4"/>
          <p:cNvSpPr>
            <a:spLocks noGrp="1"/>
          </p:cNvSpPr>
          <p:nvPr>
            <p:ph type="ftr" sz="quarter" idx="3"/>
          </p:nvPr>
        </p:nvSpPr>
        <p:spPr>
          <a:xfrm>
            <a:off x="2031230" y="4767264"/>
            <a:ext cx="2895600" cy="273844"/>
          </a:xfrm>
          <a:prstGeom prst="rect">
            <a:avLst/>
          </a:prstGeom>
        </p:spPr>
        <p:txBody>
          <a:bodyPr vert="horz" lIns="91440" tIns="45720" rIns="91440" bIns="45720" rtlCol="0" anchor="ctr"/>
          <a:lstStyle>
            <a:lvl1pPr algn="ctr">
              <a:defRPr sz="600">
                <a:solidFill>
                  <a:srgbClr val="A6A6A6"/>
                </a:solidFill>
              </a:defRPr>
            </a:lvl1pPr>
          </a:lstStyle>
          <a:p>
            <a:r>
              <a:rPr lang="en-US"/>
              <a:t>Title of Presentation</a:t>
            </a:r>
            <a:endParaRPr lang="en-US" dirty="0"/>
          </a:p>
        </p:txBody>
      </p:sp>
      <p:sp>
        <p:nvSpPr>
          <p:cNvPr id="9" name="Slide Number Placeholder 5"/>
          <p:cNvSpPr>
            <a:spLocks noGrp="1"/>
          </p:cNvSpPr>
          <p:nvPr>
            <p:ph type="sldNum" sz="quarter" idx="4"/>
          </p:nvPr>
        </p:nvSpPr>
        <p:spPr>
          <a:xfrm>
            <a:off x="5620811" y="4767264"/>
            <a:ext cx="1228433" cy="273844"/>
          </a:xfrm>
          <a:prstGeom prst="rect">
            <a:avLst/>
          </a:prstGeom>
        </p:spPr>
        <p:txBody>
          <a:bodyPr vert="horz" lIns="91440" tIns="45720" rIns="91440" bIns="45720" rtlCol="0" anchor="ctr"/>
          <a:lstStyle>
            <a:lvl1pPr algn="r">
              <a:defRPr sz="600">
                <a:solidFill>
                  <a:schemeClr val="bg1">
                    <a:lumMod val="65000"/>
                  </a:schemeClr>
                </a:solidFill>
              </a:defRPr>
            </a:lvl1pPr>
          </a:lstStyle>
          <a:p>
            <a:fld id="{72B1DA50-9CDF-674D-ABF9-B3DB44414AAD}" type="slidenum">
              <a:rPr lang="en-US" smtClean="0"/>
              <a:pPr/>
              <a:t>‹#›</a:t>
            </a:fld>
            <a:endParaRPr lang="en-US" dirty="0"/>
          </a:p>
        </p:txBody>
      </p:sp>
    </p:spTree>
    <p:extLst>
      <p:ext uri="{BB962C8B-B14F-4D97-AF65-F5344CB8AC3E}">
        <p14:creationId xmlns:p14="http://schemas.microsoft.com/office/powerpoint/2010/main" val="102342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y 7">
    <p:spTree>
      <p:nvGrpSpPr>
        <p:cNvPr id="1" name=""/>
        <p:cNvGrpSpPr/>
        <p:nvPr/>
      </p:nvGrpSpPr>
      <p:grpSpPr>
        <a:xfrm>
          <a:off x="0" y="0"/>
          <a:ext cx="0" cy="0"/>
          <a:chOff x="0" y="0"/>
          <a:chExt cx="0" cy="0"/>
        </a:xfrm>
      </p:grpSpPr>
      <p:sp>
        <p:nvSpPr>
          <p:cNvPr id="16" name="Text Placeholder 12"/>
          <p:cNvSpPr>
            <a:spLocks noGrp="1"/>
          </p:cNvSpPr>
          <p:nvPr>
            <p:ph type="body" sz="quarter" idx="33" hasCustomPrompt="1"/>
          </p:nvPr>
        </p:nvSpPr>
        <p:spPr>
          <a:xfrm>
            <a:off x="4918582" y="3297979"/>
            <a:ext cx="3649603" cy="234930"/>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7" name="Text Placeholder 12"/>
          <p:cNvSpPr>
            <a:spLocks noGrp="1"/>
          </p:cNvSpPr>
          <p:nvPr>
            <p:ph type="body" sz="quarter" idx="29" hasCustomPrompt="1"/>
          </p:nvPr>
        </p:nvSpPr>
        <p:spPr>
          <a:xfrm>
            <a:off x="4932218" y="2027609"/>
            <a:ext cx="3635968" cy="244272"/>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8" name="Picture Placeholder 3"/>
          <p:cNvSpPr>
            <a:spLocks noGrp="1"/>
          </p:cNvSpPr>
          <p:nvPr>
            <p:ph type="pic" sz="quarter" idx="26"/>
          </p:nvPr>
        </p:nvSpPr>
        <p:spPr>
          <a:xfrm>
            <a:off x="571500" y="1419647"/>
            <a:ext cx="4180610" cy="3277044"/>
          </a:xfrm>
        </p:spPr>
        <p:txBody>
          <a:bodyPr/>
          <a:lstStyle>
            <a:lvl1pPr marL="0" indent="0">
              <a:buNone/>
              <a:defRPr/>
            </a:lvl1pPr>
          </a:lstStyle>
          <a:p>
            <a:r>
              <a:rPr lang="en-US"/>
              <a:t>Click icon to add picture</a:t>
            </a:r>
            <a:endParaRPr lang="en-AU" dirty="0"/>
          </a:p>
        </p:txBody>
      </p:sp>
      <p:sp>
        <p:nvSpPr>
          <p:cNvPr id="19" name="Text Placeholder 12"/>
          <p:cNvSpPr>
            <a:spLocks noGrp="1"/>
          </p:cNvSpPr>
          <p:nvPr>
            <p:ph type="body" sz="quarter" idx="31" hasCustomPrompt="1"/>
          </p:nvPr>
        </p:nvSpPr>
        <p:spPr>
          <a:xfrm>
            <a:off x="4932218" y="1419647"/>
            <a:ext cx="3635968" cy="370227"/>
          </a:xfrm>
        </p:spPr>
        <p:txBody>
          <a:bodyPr numCol="1">
            <a:noAutofit/>
          </a:bodyPr>
          <a:lstStyle>
            <a:lvl1pPr marL="0" indent="0" algn="l">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20" name="Text Placeholder 20"/>
          <p:cNvSpPr>
            <a:spLocks noGrp="1"/>
          </p:cNvSpPr>
          <p:nvPr>
            <p:ph type="body" sz="quarter" idx="32" hasCustomPrompt="1"/>
          </p:nvPr>
        </p:nvSpPr>
        <p:spPr>
          <a:xfrm>
            <a:off x="4932218" y="2370979"/>
            <a:ext cx="3635968" cy="827901"/>
          </a:xfrm>
        </p:spPr>
        <p:txBody>
          <a:bodyPr numCol="1">
            <a:noAutofit/>
          </a:bodyPr>
          <a:lstStyle>
            <a:lvl1pPr marL="0" indent="0" algn="l">
              <a:buFont typeface="Arial" panose="020B0604020202020204" pitchFamily="34" charset="0"/>
              <a:buNone/>
              <a:defRPr sz="1800" baseline="0">
                <a:solidFill>
                  <a:schemeClr val="accent2"/>
                </a:solidFill>
              </a:defRPr>
            </a:lvl1pPr>
            <a:lvl5pPr>
              <a:defRPr/>
            </a:lvl5pPr>
          </a:lstStyle>
          <a:p>
            <a:pPr lvl="0"/>
            <a:r>
              <a:rPr lang="en-US" dirty="0"/>
              <a:t>Body text</a:t>
            </a: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9"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30"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31" name="Straight Connector 30"/>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20"/>
          <p:cNvSpPr>
            <a:spLocks noGrp="1"/>
          </p:cNvSpPr>
          <p:nvPr>
            <p:ph type="body" sz="quarter" idx="25" hasCustomPrompt="1"/>
          </p:nvPr>
        </p:nvSpPr>
        <p:spPr>
          <a:xfrm>
            <a:off x="4932218" y="3632009"/>
            <a:ext cx="3635967" cy="106111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Tree>
    <p:extLst>
      <p:ext uri="{BB962C8B-B14F-4D97-AF65-F5344CB8AC3E}">
        <p14:creationId xmlns:p14="http://schemas.microsoft.com/office/powerpoint/2010/main" val="3804440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y 8">
    <p:spTree>
      <p:nvGrpSpPr>
        <p:cNvPr id="1" name=""/>
        <p:cNvGrpSpPr/>
        <p:nvPr/>
      </p:nvGrpSpPr>
      <p:grpSpPr>
        <a:xfrm>
          <a:off x="0" y="0"/>
          <a:ext cx="0" cy="0"/>
          <a:chOff x="0" y="0"/>
          <a:chExt cx="0" cy="0"/>
        </a:xfrm>
      </p:grpSpPr>
      <p:sp>
        <p:nvSpPr>
          <p:cNvPr id="10" name="Picture Placeholder 3"/>
          <p:cNvSpPr>
            <a:spLocks noGrp="1"/>
          </p:cNvSpPr>
          <p:nvPr>
            <p:ph type="pic" sz="quarter" idx="26"/>
          </p:nvPr>
        </p:nvSpPr>
        <p:spPr>
          <a:xfrm>
            <a:off x="571499" y="1402597"/>
            <a:ext cx="7998873" cy="3294094"/>
          </a:xfrm>
        </p:spPr>
        <p:txBody>
          <a:bodyPr/>
          <a:lstStyle>
            <a:lvl1pPr marL="0" indent="0">
              <a:buNone/>
              <a:defRPr/>
            </a:lvl1pPr>
          </a:lstStyle>
          <a:p>
            <a:r>
              <a:rPr lang="en-US"/>
              <a:t>Click icon to add picture</a:t>
            </a:r>
            <a:endParaRPr lang="en-AU"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3"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4"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6" name="Straight Connector 15"/>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717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9">
    <p:spTree>
      <p:nvGrpSpPr>
        <p:cNvPr id="1" name=""/>
        <p:cNvGrpSpPr/>
        <p:nvPr/>
      </p:nvGrpSpPr>
      <p:grpSpPr>
        <a:xfrm>
          <a:off x="0" y="0"/>
          <a:ext cx="0" cy="0"/>
          <a:chOff x="0" y="0"/>
          <a:chExt cx="0" cy="0"/>
        </a:xfrm>
      </p:grpSpPr>
      <p:sp>
        <p:nvSpPr>
          <p:cNvPr id="12" name="Media Placeholder 11"/>
          <p:cNvSpPr>
            <a:spLocks noGrp="1"/>
          </p:cNvSpPr>
          <p:nvPr>
            <p:ph type="media" sz="quarter" idx="27" hasCustomPrompt="1"/>
          </p:nvPr>
        </p:nvSpPr>
        <p:spPr>
          <a:xfrm>
            <a:off x="1523536" y="1273921"/>
            <a:ext cx="6094800" cy="3429000"/>
          </a:xfrm>
        </p:spPr>
        <p:txBody>
          <a:bodyPr anchor="t"/>
          <a:lstStyle>
            <a:lvl1pPr marL="0" indent="0" algn="ctr">
              <a:buNone/>
              <a:defRPr/>
            </a:lvl1pPr>
          </a:lstStyle>
          <a:p>
            <a:r>
              <a:rPr lang="en-US"/>
              <a:t>Insert Media</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0" name="Straight Connector 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851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10">
    <p:spTree>
      <p:nvGrpSpPr>
        <p:cNvPr id="1" name=""/>
        <p:cNvGrpSpPr/>
        <p:nvPr/>
      </p:nvGrpSpPr>
      <p:grpSpPr>
        <a:xfrm>
          <a:off x="0" y="0"/>
          <a:ext cx="0" cy="0"/>
          <a:chOff x="0" y="0"/>
          <a:chExt cx="0" cy="0"/>
        </a:xfrm>
      </p:grpSpPr>
      <p:sp>
        <p:nvSpPr>
          <p:cNvPr id="6" name="Text Placeholder 4"/>
          <p:cNvSpPr>
            <a:spLocks noGrp="1"/>
          </p:cNvSpPr>
          <p:nvPr>
            <p:ph type="body" sz="quarter" idx="14" hasCustomPrompt="1"/>
          </p:nvPr>
        </p:nvSpPr>
        <p:spPr>
          <a:xfrm>
            <a:off x="468503" y="562971"/>
            <a:ext cx="6380353" cy="298237"/>
          </a:xfrm>
        </p:spPr>
        <p:txBody>
          <a:bodyPr>
            <a:noAutofit/>
          </a:bodyPr>
          <a:lstStyle>
            <a:lvl1pPr marL="0" indent="0">
              <a:buNone/>
              <a:defRPr sz="2000">
                <a:solidFill>
                  <a:schemeClr val="accent2"/>
                </a:solidFill>
              </a:defRPr>
            </a:lvl1pPr>
          </a:lstStyle>
          <a:p>
            <a:pPr lvl="0"/>
            <a:r>
              <a:rPr lang="en-US" dirty="0"/>
              <a:t>INSERT HEADER</a:t>
            </a:r>
            <a:endParaRPr lang="en-AU" dirty="0"/>
          </a:p>
        </p:txBody>
      </p:sp>
      <p:sp>
        <p:nvSpPr>
          <p:cNvPr id="7" name="Text Placeholder 12"/>
          <p:cNvSpPr>
            <a:spLocks noGrp="1"/>
          </p:cNvSpPr>
          <p:nvPr>
            <p:ph type="body" sz="quarter" idx="16" hasCustomPrompt="1"/>
          </p:nvPr>
        </p:nvSpPr>
        <p:spPr>
          <a:xfrm>
            <a:off x="477838" y="1394759"/>
            <a:ext cx="8092533" cy="395115"/>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8" name="Text Placeholder 12"/>
          <p:cNvSpPr>
            <a:spLocks noGrp="1"/>
          </p:cNvSpPr>
          <p:nvPr>
            <p:ph type="body" sz="quarter" idx="17" hasCustomPrompt="1"/>
          </p:nvPr>
        </p:nvSpPr>
        <p:spPr>
          <a:xfrm>
            <a:off x="477839" y="1998811"/>
            <a:ext cx="3767707" cy="249835"/>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9" name="Text Placeholder 20"/>
          <p:cNvSpPr>
            <a:spLocks noGrp="1"/>
          </p:cNvSpPr>
          <p:nvPr>
            <p:ph type="body" sz="quarter" idx="18" hasCustomPrompt="1"/>
          </p:nvPr>
        </p:nvSpPr>
        <p:spPr>
          <a:xfrm>
            <a:off x="477839" y="2386291"/>
            <a:ext cx="3768725" cy="231040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0" name="Text Placeholder 12"/>
          <p:cNvSpPr>
            <a:spLocks noGrp="1"/>
          </p:cNvSpPr>
          <p:nvPr>
            <p:ph type="body" sz="quarter" idx="22" hasCustomPrompt="1"/>
          </p:nvPr>
        </p:nvSpPr>
        <p:spPr>
          <a:xfrm>
            <a:off x="4567126" y="1999419"/>
            <a:ext cx="4002164" cy="249227"/>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1" name="Text Placeholder 20"/>
          <p:cNvSpPr>
            <a:spLocks noGrp="1"/>
          </p:cNvSpPr>
          <p:nvPr>
            <p:ph type="body" sz="quarter" idx="23" hasCustomPrompt="1"/>
          </p:nvPr>
        </p:nvSpPr>
        <p:spPr>
          <a:xfrm>
            <a:off x="4567126" y="2386291"/>
            <a:ext cx="4003245" cy="2310400"/>
          </a:xfrm>
        </p:spPr>
        <p:txBody>
          <a:bodyPr numCol="1">
            <a:noAutofit/>
          </a:bodyPr>
          <a:lstStyle>
            <a:lvl1pPr marL="171450" indent="-171450">
              <a:buFont typeface="Arial" panose="020B0604020202020204" pitchFamily="34" charset="0"/>
              <a:buChar char="•"/>
              <a:defRPr sz="1800" baseline="0">
                <a:solidFill>
                  <a:schemeClr val="accent2"/>
                </a:solidFill>
              </a:defRPr>
            </a:lvl1pPr>
            <a:lvl2pPr>
              <a:defRPr sz="1800"/>
            </a:lvl2pPr>
            <a:lvl3pPr>
              <a:defRPr sz="1800"/>
            </a:lvl3pPr>
            <a:lvl4pPr>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cxnSp>
        <p:nvCxnSpPr>
          <p:cNvPr id="13" name="Straight Connector 12"/>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455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1">
    <p:spTree>
      <p:nvGrpSpPr>
        <p:cNvPr id="1" name=""/>
        <p:cNvGrpSpPr/>
        <p:nvPr/>
      </p:nvGrpSpPr>
      <p:grpSpPr>
        <a:xfrm>
          <a:off x="0" y="0"/>
          <a:ext cx="0" cy="0"/>
          <a:chOff x="0" y="0"/>
          <a:chExt cx="0" cy="0"/>
        </a:xfrm>
      </p:grpSpPr>
      <p:sp>
        <p:nvSpPr>
          <p:cNvPr id="18" name="Text Placeholder 20"/>
          <p:cNvSpPr>
            <a:spLocks noGrp="1"/>
          </p:cNvSpPr>
          <p:nvPr>
            <p:ph type="body" sz="quarter" idx="22" hasCustomPrompt="1"/>
          </p:nvPr>
        </p:nvSpPr>
        <p:spPr>
          <a:xfrm>
            <a:off x="468503" y="3823856"/>
            <a:ext cx="8089895" cy="872201"/>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p:txBody>
      </p:sp>
      <p:sp>
        <p:nvSpPr>
          <p:cNvPr id="19" name="Text Placeholder 20"/>
          <p:cNvSpPr>
            <a:spLocks noGrp="1"/>
          </p:cNvSpPr>
          <p:nvPr>
            <p:ph type="body" sz="quarter" idx="18" hasCustomPrompt="1"/>
          </p:nvPr>
        </p:nvSpPr>
        <p:spPr>
          <a:xfrm>
            <a:off x="468503" y="2364159"/>
            <a:ext cx="8089895" cy="1007883"/>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2"/>
            <a:endParaRPr lang="en-US" dirty="0"/>
          </a:p>
        </p:txBody>
      </p:sp>
      <p:sp>
        <p:nvSpPr>
          <p:cNvPr id="20" name="Text Placeholder 12"/>
          <p:cNvSpPr>
            <a:spLocks noGrp="1"/>
          </p:cNvSpPr>
          <p:nvPr>
            <p:ph type="body" sz="quarter" idx="16" hasCustomPrompt="1"/>
          </p:nvPr>
        </p:nvSpPr>
        <p:spPr>
          <a:xfrm>
            <a:off x="477838" y="1419646"/>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22"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6" name="Text Placeholder 12"/>
          <p:cNvSpPr>
            <a:spLocks noGrp="1"/>
          </p:cNvSpPr>
          <p:nvPr>
            <p:ph type="body" sz="quarter" idx="20" hasCustomPrompt="1"/>
          </p:nvPr>
        </p:nvSpPr>
        <p:spPr>
          <a:xfrm>
            <a:off x="477838" y="3495393"/>
            <a:ext cx="8103751" cy="217625"/>
          </a:xfrm>
        </p:spPr>
        <p:txBody>
          <a:bodyPr>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noProof="0" dirty="0"/>
              <a:t>XX Month 2018 Week XX</a:t>
            </a:r>
          </a:p>
        </p:txBody>
      </p:sp>
      <p:cxnSp>
        <p:nvCxnSpPr>
          <p:cNvPr id="30" name="Straight Connector 2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479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9" name="Straight Connector 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0"/>
          <p:cNvSpPr>
            <a:spLocks noGrp="1"/>
          </p:cNvSpPr>
          <p:nvPr>
            <p:ph type="body" sz="quarter" idx="18" hasCustomPrompt="1"/>
          </p:nvPr>
        </p:nvSpPr>
        <p:spPr>
          <a:xfrm>
            <a:off x="477839" y="2372435"/>
            <a:ext cx="8103750" cy="1451419"/>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1" name="Text Placeholder 22"/>
          <p:cNvSpPr>
            <a:spLocks noGrp="1"/>
          </p:cNvSpPr>
          <p:nvPr>
            <p:ph type="body" sz="quarter" idx="19" hasCustomPrompt="1"/>
          </p:nvPr>
        </p:nvSpPr>
        <p:spPr>
          <a:xfrm>
            <a:off x="468503" y="3936878"/>
            <a:ext cx="8113086" cy="73436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i="1">
                <a:solidFill>
                  <a:schemeClr val="accent1"/>
                </a:solidFill>
                <a:latin typeface="Georgia" panose="02040502050405020303" pitchFamily="18" charset="0"/>
              </a:defRPr>
            </a:lvl1pPr>
            <a:lvl2pPr marL="4572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“Quote/Highlight text goes here”</a:t>
            </a:r>
          </a:p>
        </p:txBody>
      </p:sp>
      <p:sp>
        <p:nvSpPr>
          <p:cNvPr id="12" name="Text Placeholder 12"/>
          <p:cNvSpPr>
            <a:spLocks noGrp="1"/>
          </p:cNvSpPr>
          <p:nvPr>
            <p:ph type="body" sz="quarter" idx="16" hasCustomPrompt="1"/>
          </p:nvPr>
        </p:nvSpPr>
        <p:spPr>
          <a:xfrm>
            <a:off x="477838" y="1405791"/>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3"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3614700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3">
    <p:spTree>
      <p:nvGrpSpPr>
        <p:cNvPr id="1" name=""/>
        <p:cNvGrpSpPr/>
        <p:nvPr/>
      </p:nvGrpSpPr>
      <p:grpSpPr>
        <a:xfrm>
          <a:off x="0" y="0"/>
          <a:ext cx="0" cy="0"/>
          <a:chOff x="0" y="0"/>
          <a:chExt cx="0" cy="0"/>
        </a:xfrm>
      </p:grpSpPr>
      <p:sp>
        <p:nvSpPr>
          <p:cNvPr id="13" name="Text Placeholder 12"/>
          <p:cNvSpPr>
            <a:spLocks noGrp="1"/>
          </p:cNvSpPr>
          <p:nvPr>
            <p:ph type="body" sz="quarter" idx="16" hasCustomPrompt="1"/>
          </p:nvPr>
        </p:nvSpPr>
        <p:spPr>
          <a:xfrm>
            <a:off x="477839" y="1552575"/>
            <a:ext cx="7866062" cy="309843"/>
          </a:xfrm>
        </p:spPr>
        <p:txBody>
          <a:bodyPr>
            <a:normAutofit/>
          </a:bodyPr>
          <a:lstStyle>
            <a:lvl1pPr marL="0" indent="0">
              <a:lnSpc>
                <a:spcPct val="70000"/>
              </a:lnSpc>
              <a:buNone/>
              <a:defRPr sz="2700" b="1" cap="all" baseline="0">
                <a:solidFill>
                  <a:schemeClr val="accent1"/>
                </a:solidFill>
                <a:latin typeface="+mj-lt"/>
              </a:defRPr>
            </a:lvl1pPr>
            <a:lvl5pPr>
              <a:defRPr/>
            </a:lvl5pPr>
          </a:lstStyle>
          <a:p>
            <a:pPr lvl="0"/>
            <a:r>
              <a:rPr lang="en-US" dirty="0"/>
              <a:t>Heading 1</a:t>
            </a:r>
          </a:p>
        </p:txBody>
      </p:sp>
      <p:sp>
        <p:nvSpPr>
          <p:cNvPr id="16" name="Text Placeholder 12"/>
          <p:cNvSpPr>
            <a:spLocks noGrp="1"/>
          </p:cNvSpPr>
          <p:nvPr>
            <p:ph type="body" sz="quarter" idx="17" hasCustomPrompt="1"/>
          </p:nvPr>
        </p:nvSpPr>
        <p:spPr>
          <a:xfrm>
            <a:off x="477839" y="2071355"/>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21" name="Text Placeholder 20"/>
          <p:cNvSpPr>
            <a:spLocks noGrp="1"/>
          </p:cNvSpPr>
          <p:nvPr>
            <p:ph type="body" sz="quarter" idx="18" hasCustomPrompt="1"/>
          </p:nvPr>
        </p:nvSpPr>
        <p:spPr>
          <a:xfrm>
            <a:off x="477839" y="2369515"/>
            <a:ext cx="3768725" cy="221201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300" baseline="0">
                <a:solidFill>
                  <a:schemeClr val="accent2"/>
                </a:solidFill>
                <a:latin typeface="+mn-lt"/>
              </a:defRPr>
            </a:lvl1pPr>
            <a:lvl2pPr>
              <a:tabLst>
                <a:tab pos="180000" algn="l"/>
                <a:tab pos="360000" algn="l"/>
                <a:tab pos="540000" algn="l"/>
                <a:tab pos="720000" algn="l"/>
              </a:tabLst>
              <a:defRPr sz="1300"/>
            </a:lvl2pPr>
            <a:lvl3pPr>
              <a:tabLst>
                <a:tab pos="180000" algn="l"/>
                <a:tab pos="360000" algn="l"/>
                <a:tab pos="540000" algn="l"/>
                <a:tab pos="720000" algn="l"/>
              </a:tabLst>
              <a:defRPr sz="1300"/>
            </a:lvl3pPr>
            <a:lvl4pPr>
              <a:tabLst>
                <a:tab pos="180000" algn="l"/>
                <a:tab pos="360000" algn="l"/>
                <a:tab pos="540000" algn="l"/>
                <a:tab pos="720000" algn="l"/>
              </a:tabLst>
              <a:defRPr sz="13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2" name="Text Placeholder 12"/>
          <p:cNvSpPr>
            <a:spLocks noGrp="1"/>
          </p:cNvSpPr>
          <p:nvPr>
            <p:ph type="body" sz="quarter" idx="22" hasCustomPrompt="1"/>
          </p:nvPr>
        </p:nvSpPr>
        <p:spPr>
          <a:xfrm>
            <a:off x="4567126" y="2071963"/>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4" name="Text Placeholder 20"/>
          <p:cNvSpPr>
            <a:spLocks noGrp="1"/>
          </p:cNvSpPr>
          <p:nvPr>
            <p:ph type="body" sz="quarter" idx="23" hasCustomPrompt="1"/>
          </p:nvPr>
        </p:nvSpPr>
        <p:spPr>
          <a:xfrm>
            <a:off x="4567126" y="2369514"/>
            <a:ext cx="3768725" cy="2212011"/>
          </a:xfrm>
        </p:spPr>
        <p:txBody>
          <a:bodyPr numCol="1">
            <a:noAutofit/>
          </a:bodyPr>
          <a:lstStyle>
            <a:lvl1pPr marL="171450" indent="-171450">
              <a:buFont typeface="Arial" panose="020B0604020202020204" pitchFamily="34" charset="0"/>
              <a:buChar char="•"/>
              <a:defRPr sz="1300" baseline="0">
                <a:solidFill>
                  <a:schemeClr val="accent2"/>
                </a:solidFill>
              </a:defRPr>
            </a:lvl1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0"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2" name="Straight Connector 21"/>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730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4">
    <p:spTree>
      <p:nvGrpSpPr>
        <p:cNvPr id="1" name=""/>
        <p:cNvGrpSpPr/>
        <p:nvPr/>
      </p:nvGrpSpPr>
      <p:grpSpPr>
        <a:xfrm>
          <a:off x="0" y="0"/>
          <a:ext cx="0" cy="0"/>
          <a:chOff x="0" y="0"/>
          <a:chExt cx="0" cy="0"/>
        </a:xfrm>
      </p:grpSpPr>
      <p:sp>
        <p:nvSpPr>
          <p:cNvPr id="13" name="Text Placeholder 12"/>
          <p:cNvSpPr>
            <a:spLocks noGrp="1"/>
          </p:cNvSpPr>
          <p:nvPr>
            <p:ph type="body" sz="quarter" idx="16" hasCustomPrompt="1"/>
          </p:nvPr>
        </p:nvSpPr>
        <p:spPr>
          <a:xfrm>
            <a:off x="4085998" y="1552575"/>
            <a:ext cx="4254764" cy="309843"/>
          </a:xfrm>
        </p:spPr>
        <p:txBody>
          <a:bodyPr>
            <a:normAutofit/>
          </a:bodyPr>
          <a:lstStyle>
            <a:lvl1pPr marL="0" indent="0">
              <a:lnSpc>
                <a:spcPct val="70000"/>
              </a:lnSpc>
              <a:buNone/>
              <a:defRPr sz="2700" b="1" cap="all" baseline="0">
                <a:solidFill>
                  <a:schemeClr val="accent1"/>
                </a:solidFill>
                <a:latin typeface="+mj-lt"/>
              </a:defRPr>
            </a:lvl1pPr>
            <a:lvl5pPr>
              <a:defRPr/>
            </a:lvl5pPr>
          </a:lstStyle>
          <a:p>
            <a:pPr lvl="0"/>
            <a:r>
              <a:rPr lang="en-US" dirty="0"/>
              <a:t>Heading 1</a:t>
            </a:r>
          </a:p>
        </p:txBody>
      </p:sp>
      <p:sp>
        <p:nvSpPr>
          <p:cNvPr id="12" name="Text Placeholder 12"/>
          <p:cNvSpPr>
            <a:spLocks noGrp="1"/>
          </p:cNvSpPr>
          <p:nvPr>
            <p:ph type="body" sz="quarter" idx="22" hasCustomPrompt="1"/>
          </p:nvPr>
        </p:nvSpPr>
        <p:spPr>
          <a:xfrm>
            <a:off x="4085998" y="2071963"/>
            <a:ext cx="4248835"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4" name="Text Placeholder 20"/>
          <p:cNvSpPr>
            <a:spLocks noGrp="1"/>
          </p:cNvSpPr>
          <p:nvPr>
            <p:ph type="body" sz="quarter" idx="23" hasCustomPrompt="1"/>
          </p:nvPr>
        </p:nvSpPr>
        <p:spPr>
          <a:xfrm>
            <a:off x="4085998" y="2369515"/>
            <a:ext cx="4249983" cy="907086"/>
          </a:xfrm>
        </p:spPr>
        <p:txBody>
          <a:bodyPr numCol="1">
            <a:noAutofit/>
          </a:bodyPr>
          <a:lstStyle>
            <a:lvl1pPr marL="0" indent="0">
              <a:buFont typeface="Arial" panose="020B0604020202020204" pitchFamily="34" charset="0"/>
              <a:buNone/>
              <a:defRPr sz="1300" baseline="0">
                <a:solidFill>
                  <a:schemeClr val="accent2"/>
                </a:solidFill>
              </a:defRPr>
            </a:lvl1pPr>
            <a:lvl5pPr>
              <a:defRPr/>
            </a:lvl5pPr>
          </a:lstStyle>
          <a:p>
            <a:pPr lvl="0"/>
            <a:r>
              <a:rPr lang="en-US" dirty="0"/>
              <a:t>Body text</a:t>
            </a:r>
          </a:p>
        </p:txBody>
      </p:sp>
      <p:sp>
        <p:nvSpPr>
          <p:cNvPr id="22" name="Text Placeholder 12"/>
          <p:cNvSpPr>
            <a:spLocks noGrp="1"/>
          </p:cNvSpPr>
          <p:nvPr>
            <p:ph type="body" sz="quarter" idx="24" hasCustomPrompt="1"/>
          </p:nvPr>
        </p:nvSpPr>
        <p:spPr>
          <a:xfrm>
            <a:off x="4085998" y="3368409"/>
            <a:ext cx="4248835" cy="233963"/>
          </a:xfrm>
        </p:spPr>
        <p:txBody>
          <a:bodyPr numCol="1">
            <a:noAutofit/>
          </a:bodyPr>
          <a:lstStyle>
            <a:lvl1pPr marL="0" indent="0">
              <a:lnSpc>
                <a:spcPct val="70000"/>
              </a:lnSpc>
              <a:buNone/>
              <a:defRPr sz="1300" b="1" cap="none" baseline="0">
                <a:solidFill>
                  <a:schemeClr val="accent1"/>
                </a:solidFill>
                <a:latin typeface="+mj-lt"/>
              </a:defRPr>
            </a:lvl1pPr>
            <a:lvl5pPr>
              <a:defRPr/>
            </a:lvl5pPr>
          </a:lstStyle>
          <a:p>
            <a:pPr lvl="0"/>
            <a:r>
              <a:rPr lang="en-US" dirty="0"/>
              <a:t>Heading 3</a:t>
            </a:r>
          </a:p>
        </p:txBody>
      </p:sp>
      <p:sp>
        <p:nvSpPr>
          <p:cNvPr id="23" name="Text Placeholder 20"/>
          <p:cNvSpPr>
            <a:spLocks noGrp="1"/>
          </p:cNvSpPr>
          <p:nvPr>
            <p:ph type="body" sz="quarter" idx="25" hasCustomPrompt="1"/>
          </p:nvPr>
        </p:nvSpPr>
        <p:spPr>
          <a:xfrm>
            <a:off x="4085998" y="3645865"/>
            <a:ext cx="4249983" cy="907086"/>
          </a:xfrm>
        </p:spPr>
        <p:txBody>
          <a:bodyPr numCol="1">
            <a:noAutofit/>
          </a:bodyPr>
          <a:lstStyle>
            <a:lvl1pPr marL="0" indent="0">
              <a:buFont typeface="Arial" panose="020B0604020202020204" pitchFamily="34" charset="0"/>
              <a:buNone/>
              <a:defRPr sz="1300" baseline="0">
                <a:solidFill>
                  <a:schemeClr val="accent2"/>
                </a:solidFill>
              </a:defRPr>
            </a:lvl1pPr>
            <a:lvl5pPr>
              <a:defRPr/>
            </a:lvl5pPr>
          </a:lstStyle>
          <a:p>
            <a:pPr lvl="0"/>
            <a:r>
              <a:rPr lang="en-US" dirty="0"/>
              <a:t>Body text</a:t>
            </a:r>
          </a:p>
        </p:txBody>
      </p:sp>
      <p:sp>
        <p:nvSpPr>
          <p:cNvPr id="4" name="Picture Placeholder 3"/>
          <p:cNvSpPr>
            <a:spLocks noGrp="1"/>
          </p:cNvSpPr>
          <p:nvPr>
            <p:ph type="pic" sz="quarter" idx="26"/>
          </p:nvPr>
        </p:nvSpPr>
        <p:spPr>
          <a:xfrm>
            <a:off x="571500" y="1547813"/>
            <a:ext cx="3003550" cy="3003550"/>
          </a:xfrm>
        </p:spPr>
        <p:txBody>
          <a:bodyPr/>
          <a:lstStyle/>
          <a:p>
            <a:r>
              <a:rPr lang="en-US"/>
              <a:t>Click icon to add picture</a:t>
            </a:r>
            <a:endParaRPr lang="en-AU"/>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9"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0"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1" name="Straight Connector 20"/>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659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5">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920650" y="1419647"/>
            <a:ext cx="4649722" cy="370227"/>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7" name="Text Placeholder 20"/>
          <p:cNvSpPr>
            <a:spLocks noGrp="1"/>
          </p:cNvSpPr>
          <p:nvPr>
            <p:ph type="body" sz="quarter" idx="23" hasCustomPrompt="1"/>
          </p:nvPr>
        </p:nvSpPr>
        <p:spPr>
          <a:xfrm>
            <a:off x="3920836" y="2369515"/>
            <a:ext cx="4649536" cy="81550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8" name="Text Placeholder 12"/>
          <p:cNvSpPr>
            <a:spLocks noGrp="1"/>
          </p:cNvSpPr>
          <p:nvPr>
            <p:ph type="body" sz="quarter" idx="24" hasCustomPrompt="1"/>
          </p:nvPr>
        </p:nvSpPr>
        <p:spPr>
          <a:xfrm>
            <a:off x="3920882" y="3340700"/>
            <a:ext cx="4649490" cy="192209"/>
          </a:xfrm>
        </p:spPr>
        <p:txBody>
          <a:bodyPr numCol="1">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sp>
        <p:nvSpPr>
          <p:cNvPr id="9" name="Text Placeholder 20"/>
          <p:cNvSpPr>
            <a:spLocks noGrp="1"/>
          </p:cNvSpPr>
          <p:nvPr>
            <p:ph type="body" sz="quarter" idx="25" hasCustomPrompt="1"/>
          </p:nvPr>
        </p:nvSpPr>
        <p:spPr>
          <a:xfrm>
            <a:off x="3920836" y="3645864"/>
            <a:ext cx="4649536" cy="1036971"/>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10" name="Picture Placeholder 3"/>
          <p:cNvSpPr>
            <a:spLocks noGrp="1"/>
          </p:cNvSpPr>
          <p:nvPr>
            <p:ph type="pic" sz="quarter" idx="26"/>
          </p:nvPr>
        </p:nvSpPr>
        <p:spPr>
          <a:xfrm>
            <a:off x="571500" y="1602525"/>
            <a:ext cx="2891560" cy="2891560"/>
          </a:xfrm>
          <a:prstGeom prst="ellipse">
            <a:avLst/>
          </a:prstGeom>
        </p:spPr>
        <p:txBody>
          <a:bodyPr/>
          <a:lstStyle>
            <a:lvl1pPr marL="0" indent="0">
              <a:buNone/>
              <a:defRPr/>
            </a:lvl1pPr>
          </a:lstStyle>
          <a:p>
            <a:r>
              <a:rPr lang="en-US"/>
              <a:t>Click icon to add picture</a:t>
            </a:r>
            <a:endParaRPr lang="en-AU"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2"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3"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4" name="Straight Connector 13"/>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2"/>
          <p:cNvSpPr>
            <a:spLocks noGrp="1"/>
          </p:cNvSpPr>
          <p:nvPr>
            <p:ph type="body" sz="quarter" idx="22" hasCustomPrompt="1"/>
          </p:nvPr>
        </p:nvSpPr>
        <p:spPr>
          <a:xfrm>
            <a:off x="3920694" y="2027609"/>
            <a:ext cx="4648466" cy="228802"/>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420578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6">
    <p:spTree>
      <p:nvGrpSpPr>
        <p:cNvPr id="1" name=""/>
        <p:cNvGrpSpPr/>
        <p:nvPr/>
      </p:nvGrpSpPr>
      <p:grpSpPr>
        <a:xfrm>
          <a:off x="0" y="0"/>
          <a:ext cx="0" cy="0"/>
          <a:chOff x="0" y="0"/>
          <a:chExt cx="0" cy="0"/>
        </a:xfrm>
      </p:grpSpPr>
      <p:sp>
        <p:nvSpPr>
          <p:cNvPr id="12" name="Text Placeholder 12"/>
          <p:cNvSpPr>
            <a:spLocks noGrp="1"/>
          </p:cNvSpPr>
          <p:nvPr>
            <p:ph type="body" sz="quarter" idx="22" hasCustomPrompt="1"/>
          </p:nvPr>
        </p:nvSpPr>
        <p:spPr>
          <a:xfrm>
            <a:off x="573686" y="3162971"/>
            <a:ext cx="2549167" cy="233963"/>
          </a:xfrm>
        </p:spPr>
        <p:txBody>
          <a:bodyPr numCol="1">
            <a:noAutofit/>
          </a:bodyPr>
          <a:lstStyle>
            <a:lvl1pPr marL="0" indent="0" algn="ctr">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4" name="Text Placeholder 20"/>
          <p:cNvSpPr>
            <a:spLocks noGrp="1"/>
          </p:cNvSpPr>
          <p:nvPr>
            <p:ph type="body" sz="quarter" idx="23" hasCustomPrompt="1"/>
          </p:nvPr>
        </p:nvSpPr>
        <p:spPr>
          <a:xfrm>
            <a:off x="573341" y="3460523"/>
            <a:ext cx="2549856" cy="907086"/>
          </a:xfrm>
        </p:spPr>
        <p:txBody>
          <a:bodyPr numCol="1">
            <a:noAutofit/>
          </a:bodyPr>
          <a:lstStyle>
            <a:lvl1pPr marL="0" indent="0" algn="ctr">
              <a:buFont typeface="Arial" panose="020B0604020202020204" pitchFamily="34" charset="0"/>
              <a:buNone/>
              <a:defRPr sz="1300" baseline="0">
                <a:solidFill>
                  <a:schemeClr val="accent2"/>
                </a:solidFill>
              </a:defRPr>
            </a:lvl1pPr>
            <a:lvl5pPr>
              <a:defRPr/>
            </a:lvl5pPr>
          </a:lstStyle>
          <a:p>
            <a:pPr lvl="0"/>
            <a:r>
              <a:rPr lang="en-US" dirty="0"/>
              <a:t>Body text</a:t>
            </a:r>
          </a:p>
        </p:txBody>
      </p:sp>
      <p:sp>
        <p:nvSpPr>
          <p:cNvPr id="4" name="Picture Placeholder 3"/>
          <p:cNvSpPr>
            <a:spLocks noGrp="1"/>
          </p:cNvSpPr>
          <p:nvPr>
            <p:ph type="pic" sz="quarter" idx="26"/>
          </p:nvPr>
        </p:nvSpPr>
        <p:spPr>
          <a:xfrm>
            <a:off x="1128269" y="1399854"/>
            <a:ext cx="1440000" cy="1440000"/>
          </a:xfrm>
          <a:prstGeom prst="ellipse">
            <a:avLst/>
          </a:prstGeom>
        </p:spPr>
        <p:txBody>
          <a:bodyPr/>
          <a:lstStyle/>
          <a:p>
            <a:r>
              <a:rPr lang="en-US"/>
              <a:t>Click icon to add picture</a:t>
            </a:r>
            <a:endParaRPr lang="en-AU"/>
          </a:p>
        </p:txBody>
      </p:sp>
      <p:sp>
        <p:nvSpPr>
          <p:cNvPr id="16" name="Text Placeholder 12"/>
          <p:cNvSpPr>
            <a:spLocks noGrp="1"/>
          </p:cNvSpPr>
          <p:nvPr>
            <p:ph type="body" sz="quarter" idx="27" hasCustomPrompt="1"/>
          </p:nvPr>
        </p:nvSpPr>
        <p:spPr>
          <a:xfrm>
            <a:off x="3294512" y="3162971"/>
            <a:ext cx="2549167" cy="233963"/>
          </a:xfrm>
        </p:spPr>
        <p:txBody>
          <a:bodyPr numCol="1">
            <a:noAutofit/>
          </a:bodyPr>
          <a:lstStyle>
            <a:lvl1pPr marL="0" indent="0" algn="ctr">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7" name="Text Placeholder 20"/>
          <p:cNvSpPr>
            <a:spLocks noGrp="1"/>
          </p:cNvSpPr>
          <p:nvPr>
            <p:ph type="body" sz="quarter" idx="28" hasCustomPrompt="1"/>
          </p:nvPr>
        </p:nvSpPr>
        <p:spPr>
          <a:xfrm>
            <a:off x="3294167" y="3460523"/>
            <a:ext cx="2549856" cy="907086"/>
          </a:xfrm>
        </p:spPr>
        <p:txBody>
          <a:bodyPr numCol="1">
            <a:noAutofit/>
          </a:bodyPr>
          <a:lstStyle>
            <a:lvl1pPr marL="0" indent="0" algn="ctr">
              <a:buFont typeface="Arial" panose="020B0604020202020204" pitchFamily="34" charset="0"/>
              <a:buNone/>
              <a:defRPr sz="1300" baseline="0">
                <a:solidFill>
                  <a:schemeClr val="accent2"/>
                </a:solidFill>
              </a:defRPr>
            </a:lvl1pPr>
            <a:lvl5pPr>
              <a:defRPr/>
            </a:lvl5pPr>
          </a:lstStyle>
          <a:p>
            <a:pPr lvl="0"/>
            <a:r>
              <a:rPr lang="en-US" dirty="0"/>
              <a:t>Body text</a:t>
            </a:r>
          </a:p>
        </p:txBody>
      </p:sp>
      <p:sp>
        <p:nvSpPr>
          <p:cNvPr id="18" name="Text Placeholder 12"/>
          <p:cNvSpPr>
            <a:spLocks noGrp="1"/>
          </p:cNvSpPr>
          <p:nvPr>
            <p:ph type="body" sz="quarter" idx="29" hasCustomPrompt="1"/>
          </p:nvPr>
        </p:nvSpPr>
        <p:spPr>
          <a:xfrm>
            <a:off x="6019020" y="3162971"/>
            <a:ext cx="2549167" cy="233963"/>
          </a:xfrm>
        </p:spPr>
        <p:txBody>
          <a:bodyPr numCol="1">
            <a:noAutofit/>
          </a:bodyPr>
          <a:lstStyle>
            <a:lvl1pPr marL="0" indent="0" algn="ctr">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9" name="Text Placeholder 20"/>
          <p:cNvSpPr>
            <a:spLocks noGrp="1"/>
          </p:cNvSpPr>
          <p:nvPr>
            <p:ph type="body" sz="quarter" idx="30" hasCustomPrompt="1"/>
          </p:nvPr>
        </p:nvSpPr>
        <p:spPr>
          <a:xfrm>
            <a:off x="6018675" y="3460523"/>
            <a:ext cx="2549856" cy="907086"/>
          </a:xfrm>
        </p:spPr>
        <p:txBody>
          <a:bodyPr numCol="1">
            <a:noAutofit/>
          </a:bodyPr>
          <a:lstStyle>
            <a:lvl1pPr marL="0" indent="0" algn="ctr">
              <a:buFont typeface="Arial" panose="020B0604020202020204" pitchFamily="34" charset="0"/>
              <a:buNone/>
              <a:defRPr sz="1300" baseline="0">
                <a:solidFill>
                  <a:schemeClr val="accent2"/>
                </a:solidFill>
              </a:defRPr>
            </a:lvl1pPr>
            <a:lvl5pPr>
              <a:defRPr/>
            </a:lvl5pPr>
          </a:lstStyle>
          <a:p>
            <a:pPr lvl="0"/>
            <a:r>
              <a:rPr lang="en-US" dirty="0"/>
              <a:t>Body text</a:t>
            </a:r>
          </a:p>
        </p:txBody>
      </p:sp>
      <p:sp>
        <p:nvSpPr>
          <p:cNvPr id="20" name="Picture Placeholder 3"/>
          <p:cNvSpPr>
            <a:spLocks noGrp="1"/>
          </p:cNvSpPr>
          <p:nvPr>
            <p:ph type="pic" sz="quarter" idx="31"/>
          </p:nvPr>
        </p:nvSpPr>
        <p:spPr>
          <a:xfrm>
            <a:off x="3849095" y="1399854"/>
            <a:ext cx="1440000" cy="1440000"/>
          </a:xfrm>
          <a:prstGeom prst="ellipse">
            <a:avLst/>
          </a:prstGeom>
        </p:spPr>
        <p:txBody>
          <a:bodyPr/>
          <a:lstStyle/>
          <a:p>
            <a:r>
              <a:rPr lang="en-US"/>
              <a:t>Click icon to add picture</a:t>
            </a:r>
            <a:endParaRPr lang="en-AU"/>
          </a:p>
        </p:txBody>
      </p:sp>
      <p:sp>
        <p:nvSpPr>
          <p:cNvPr id="27" name="Picture Placeholder 3"/>
          <p:cNvSpPr>
            <a:spLocks noGrp="1"/>
          </p:cNvSpPr>
          <p:nvPr>
            <p:ph type="pic" sz="quarter" idx="32"/>
          </p:nvPr>
        </p:nvSpPr>
        <p:spPr>
          <a:xfrm>
            <a:off x="6573603" y="1399854"/>
            <a:ext cx="1440000" cy="1440000"/>
          </a:xfrm>
          <a:prstGeom prst="ellipse">
            <a:avLst/>
          </a:prstGeom>
        </p:spPr>
        <p:txBody>
          <a:bodyPr/>
          <a:lstStyle/>
          <a:p>
            <a:r>
              <a:rPr lang="en-US"/>
              <a:t>Click icon to add picture</a:t>
            </a:r>
            <a:endParaRPr lang="en-AU"/>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4"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5"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6" name="Straight Connector 25"/>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27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05176"/>
            <a:ext cx="6398446"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180035"/>
            <a:ext cx="6398446"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fld id="{DE57B389-0786-F849-9579-4BC98732B665}" type="datetime1">
              <a:rPr lang="en-AU" smtClean="0"/>
              <a:pPr/>
              <a:t>26/08/2024</a:t>
            </a:fld>
            <a:endParaRPr lang="en-US" dirty="0"/>
          </a:p>
        </p:txBody>
      </p:sp>
      <p:sp>
        <p:nvSpPr>
          <p:cNvPr id="8" name="Footer Placeholder 7"/>
          <p:cNvSpPr>
            <a:spLocks noGrp="1"/>
          </p:cNvSpPr>
          <p:nvPr>
            <p:ph type="ftr" sz="quarter" idx="11"/>
          </p:nvPr>
        </p:nvSpPr>
        <p:spPr/>
        <p:txBody>
          <a:bodyPr/>
          <a:lstStyle/>
          <a:p>
            <a:r>
              <a:rPr lang="en-US"/>
              <a:t>Title of Presentation</a:t>
            </a:r>
            <a:endParaRPr lang="en-US" dirty="0"/>
          </a:p>
        </p:txBody>
      </p:sp>
      <p:sp>
        <p:nvSpPr>
          <p:cNvPr id="9" name="Slide Number Placeholder 8"/>
          <p:cNvSpPr>
            <a:spLocks noGrp="1"/>
          </p:cNvSpPr>
          <p:nvPr>
            <p:ph type="sldNum" sz="quarter" idx="12"/>
          </p:nvPr>
        </p:nvSpPr>
        <p:spPr/>
        <p:txBody>
          <a:bodyPr/>
          <a:lstStyle/>
          <a:p>
            <a:fld id="{72B1DA50-9CDF-674D-ABF9-B3DB44414AAD}" type="slidenum">
              <a:rPr lang="en-US" smtClean="0"/>
              <a:pPr/>
              <a:t>‹#›</a:t>
            </a:fld>
            <a:endParaRPr lang="en-US" dirty="0"/>
          </a:p>
        </p:txBody>
      </p:sp>
    </p:spTree>
    <p:extLst>
      <p:ext uri="{BB962C8B-B14F-4D97-AF65-F5344CB8AC3E}">
        <p14:creationId xmlns:p14="http://schemas.microsoft.com/office/powerpoint/2010/main" val="824771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7">
    <p:spTree>
      <p:nvGrpSpPr>
        <p:cNvPr id="1" name=""/>
        <p:cNvGrpSpPr/>
        <p:nvPr/>
      </p:nvGrpSpPr>
      <p:grpSpPr>
        <a:xfrm>
          <a:off x="0" y="0"/>
          <a:ext cx="0" cy="0"/>
          <a:chOff x="0" y="0"/>
          <a:chExt cx="0" cy="0"/>
        </a:xfrm>
      </p:grpSpPr>
      <p:sp>
        <p:nvSpPr>
          <p:cNvPr id="6" name="Text Placeholder 12"/>
          <p:cNvSpPr>
            <a:spLocks noGrp="1"/>
          </p:cNvSpPr>
          <p:nvPr>
            <p:ph type="body" sz="quarter" idx="33" hasCustomPrompt="1"/>
          </p:nvPr>
        </p:nvSpPr>
        <p:spPr>
          <a:xfrm>
            <a:off x="4918582" y="3297979"/>
            <a:ext cx="3649603" cy="234930"/>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7" name="Text Placeholder 12"/>
          <p:cNvSpPr>
            <a:spLocks noGrp="1"/>
          </p:cNvSpPr>
          <p:nvPr>
            <p:ph type="body" sz="quarter" idx="29" hasCustomPrompt="1"/>
          </p:nvPr>
        </p:nvSpPr>
        <p:spPr>
          <a:xfrm>
            <a:off x="4932218" y="2027609"/>
            <a:ext cx="3635968" cy="244272"/>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8" name="Picture Placeholder 3"/>
          <p:cNvSpPr>
            <a:spLocks noGrp="1"/>
          </p:cNvSpPr>
          <p:nvPr>
            <p:ph type="pic" sz="quarter" idx="26"/>
          </p:nvPr>
        </p:nvSpPr>
        <p:spPr>
          <a:xfrm>
            <a:off x="571500" y="1419647"/>
            <a:ext cx="4180610" cy="3277044"/>
          </a:xfrm>
        </p:spPr>
        <p:txBody>
          <a:bodyPr/>
          <a:lstStyle>
            <a:lvl1pPr marL="0" indent="0">
              <a:buNone/>
              <a:defRPr/>
            </a:lvl1pPr>
          </a:lstStyle>
          <a:p>
            <a:r>
              <a:rPr lang="en-US"/>
              <a:t>Click icon to add picture</a:t>
            </a:r>
            <a:endParaRPr lang="en-AU" dirty="0"/>
          </a:p>
        </p:txBody>
      </p:sp>
      <p:sp>
        <p:nvSpPr>
          <p:cNvPr id="9" name="Text Placeholder 12"/>
          <p:cNvSpPr>
            <a:spLocks noGrp="1"/>
          </p:cNvSpPr>
          <p:nvPr>
            <p:ph type="body" sz="quarter" idx="31" hasCustomPrompt="1"/>
          </p:nvPr>
        </p:nvSpPr>
        <p:spPr>
          <a:xfrm>
            <a:off x="4932218" y="1419647"/>
            <a:ext cx="3635968" cy="370227"/>
          </a:xfrm>
        </p:spPr>
        <p:txBody>
          <a:bodyPr numCol="1">
            <a:noAutofit/>
          </a:bodyPr>
          <a:lstStyle>
            <a:lvl1pPr marL="0" indent="0" algn="l">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0" name="Text Placeholder 20"/>
          <p:cNvSpPr>
            <a:spLocks noGrp="1"/>
          </p:cNvSpPr>
          <p:nvPr>
            <p:ph type="body" sz="quarter" idx="32" hasCustomPrompt="1"/>
          </p:nvPr>
        </p:nvSpPr>
        <p:spPr>
          <a:xfrm>
            <a:off x="4932218" y="2370979"/>
            <a:ext cx="3635968" cy="827901"/>
          </a:xfrm>
        </p:spPr>
        <p:txBody>
          <a:bodyPr numCol="1">
            <a:noAutofit/>
          </a:bodyPr>
          <a:lstStyle>
            <a:lvl1pPr marL="0" indent="0" algn="l">
              <a:buFont typeface="Arial" panose="020B0604020202020204" pitchFamily="34" charset="0"/>
              <a:buNone/>
              <a:defRPr sz="1800" baseline="0">
                <a:solidFill>
                  <a:schemeClr val="accent2"/>
                </a:solidFill>
              </a:defRPr>
            </a:lvl1pPr>
            <a:lvl5pPr>
              <a:defRPr/>
            </a:lvl5pPr>
          </a:lstStyle>
          <a:p>
            <a:pPr lvl="0"/>
            <a:r>
              <a:rPr lang="en-US" dirty="0"/>
              <a:t>Body text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2"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3"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4" name="Straight Connector 13"/>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20"/>
          <p:cNvSpPr>
            <a:spLocks noGrp="1"/>
          </p:cNvSpPr>
          <p:nvPr>
            <p:ph type="body" sz="quarter" idx="25" hasCustomPrompt="1"/>
          </p:nvPr>
        </p:nvSpPr>
        <p:spPr>
          <a:xfrm>
            <a:off x="4932218" y="3632009"/>
            <a:ext cx="3635967" cy="106111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Tree>
    <p:extLst>
      <p:ext uri="{BB962C8B-B14F-4D97-AF65-F5344CB8AC3E}">
        <p14:creationId xmlns:p14="http://schemas.microsoft.com/office/powerpoint/2010/main" val="3228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8">
    <p:spTree>
      <p:nvGrpSpPr>
        <p:cNvPr id="1" name=""/>
        <p:cNvGrpSpPr/>
        <p:nvPr/>
      </p:nvGrpSpPr>
      <p:grpSpPr>
        <a:xfrm>
          <a:off x="0" y="0"/>
          <a:ext cx="0" cy="0"/>
          <a:chOff x="0" y="0"/>
          <a:chExt cx="0" cy="0"/>
        </a:xfrm>
      </p:grpSpPr>
      <p:sp>
        <p:nvSpPr>
          <p:cNvPr id="6" name="Picture Placeholder 3"/>
          <p:cNvSpPr>
            <a:spLocks noGrp="1"/>
          </p:cNvSpPr>
          <p:nvPr>
            <p:ph type="pic" sz="quarter" idx="26"/>
          </p:nvPr>
        </p:nvSpPr>
        <p:spPr>
          <a:xfrm>
            <a:off x="571499" y="1418095"/>
            <a:ext cx="7998873" cy="3278596"/>
          </a:xfrm>
        </p:spPr>
        <p:txBody>
          <a:bodyPr/>
          <a:lstStyle>
            <a:lvl1pPr marL="0" indent="0">
              <a:buNone/>
              <a:defRPr/>
            </a:lvl1pPr>
          </a:lstStyle>
          <a:p>
            <a:r>
              <a:rPr lang="en-US"/>
              <a:t>Click icon to add picture</a:t>
            </a:r>
            <a:endParaRPr lang="en-AU"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0" name="Straight Connector 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7447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9">
    <p:spTree>
      <p:nvGrpSpPr>
        <p:cNvPr id="1" name=""/>
        <p:cNvGrpSpPr/>
        <p:nvPr/>
      </p:nvGrpSpPr>
      <p:grpSpPr>
        <a:xfrm>
          <a:off x="0" y="0"/>
          <a:ext cx="0" cy="0"/>
          <a:chOff x="0" y="0"/>
          <a:chExt cx="0" cy="0"/>
        </a:xfrm>
      </p:grpSpPr>
      <p:sp>
        <p:nvSpPr>
          <p:cNvPr id="6" name="Media Placeholder 11"/>
          <p:cNvSpPr>
            <a:spLocks noGrp="1"/>
          </p:cNvSpPr>
          <p:nvPr>
            <p:ph type="media" sz="quarter" idx="27" hasCustomPrompt="1"/>
          </p:nvPr>
        </p:nvSpPr>
        <p:spPr>
          <a:xfrm>
            <a:off x="1523536" y="1273921"/>
            <a:ext cx="6094800" cy="3429000"/>
          </a:xfrm>
        </p:spPr>
        <p:txBody>
          <a:bodyPr anchor="t"/>
          <a:lstStyle>
            <a:lvl1pPr marL="0" indent="0" algn="ctr">
              <a:buNone/>
              <a:defRPr/>
            </a:lvl1pPr>
          </a:lstStyle>
          <a:p>
            <a:r>
              <a:rPr lang="en-US"/>
              <a:t>Insert Media</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0" name="Straight Connector 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578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10">
    <p:spTree>
      <p:nvGrpSpPr>
        <p:cNvPr id="1" name=""/>
        <p:cNvGrpSpPr/>
        <p:nvPr/>
      </p:nvGrpSpPr>
      <p:grpSpPr>
        <a:xfrm>
          <a:off x="0" y="0"/>
          <a:ext cx="0" cy="0"/>
          <a:chOff x="0" y="0"/>
          <a:chExt cx="0" cy="0"/>
        </a:xfrm>
      </p:grpSpPr>
      <p:sp>
        <p:nvSpPr>
          <p:cNvPr id="6" name="Text Placeholder 4"/>
          <p:cNvSpPr>
            <a:spLocks noGrp="1"/>
          </p:cNvSpPr>
          <p:nvPr>
            <p:ph type="body" sz="quarter" idx="14" hasCustomPrompt="1"/>
          </p:nvPr>
        </p:nvSpPr>
        <p:spPr>
          <a:xfrm>
            <a:off x="468503" y="562971"/>
            <a:ext cx="6380353" cy="298237"/>
          </a:xfrm>
        </p:spPr>
        <p:txBody>
          <a:bodyPr>
            <a:noAutofit/>
          </a:bodyPr>
          <a:lstStyle>
            <a:lvl1pPr marL="0" indent="0">
              <a:buNone/>
              <a:defRPr sz="2000">
                <a:solidFill>
                  <a:schemeClr val="accent2"/>
                </a:solidFill>
              </a:defRPr>
            </a:lvl1pPr>
          </a:lstStyle>
          <a:p>
            <a:pPr lvl="0"/>
            <a:r>
              <a:rPr lang="en-US" dirty="0"/>
              <a:t>INSERT HEADER</a:t>
            </a:r>
            <a:endParaRPr lang="en-AU" dirty="0"/>
          </a:p>
        </p:txBody>
      </p:sp>
      <p:sp>
        <p:nvSpPr>
          <p:cNvPr id="7" name="Text Placeholder 12"/>
          <p:cNvSpPr>
            <a:spLocks noGrp="1"/>
          </p:cNvSpPr>
          <p:nvPr>
            <p:ph type="body" sz="quarter" idx="16" hasCustomPrompt="1"/>
          </p:nvPr>
        </p:nvSpPr>
        <p:spPr>
          <a:xfrm>
            <a:off x="477838" y="1394759"/>
            <a:ext cx="8092533" cy="395115"/>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8" name="Text Placeholder 12"/>
          <p:cNvSpPr>
            <a:spLocks noGrp="1"/>
          </p:cNvSpPr>
          <p:nvPr>
            <p:ph type="body" sz="quarter" idx="17" hasCustomPrompt="1"/>
          </p:nvPr>
        </p:nvSpPr>
        <p:spPr>
          <a:xfrm>
            <a:off x="477839" y="1998811"/>
            <a:ext cx="3767707" cy="249835"/>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9" name="Text Placeholder 20"/>
          <p:cNvSpPr>
            <a:spLocks noGrp="1"/>
          </p:cNvSpPr>
          <p:nvPr>
            <p:ph type="body" sz="quarter" idx="18" hasCustomPrompt="1"/>
          </p:nvPr>
        </p:nvSpPr>
        <p:spPr>
          <a:xfrm>
            <a:off x="477839" y="2386291"/>
            <a:ext cx="3768725" cy="231040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0" name="Text Placeholder 12"/>
          <p:cNvSpPr>
            <a:spLocks noGrp="1"/>
          </p:cNvSpPr>
          <p:nvPr>
            <p:ph type="body" sz="quarter" idx="22" hasCustomPrompt="1"/>
          </p:nvPr>
        </p:nvSpPr>
        <p:spPr>
          <a:xfrm>
            <a:off x="4567126" y="1999419"/>
            <a:ext cx="4002164" cy="249227"/>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1" name="Text Placeholder 20"/>
          <p:cNvSpPr>
            <a:spLocks noGrp="1"/>
          </p:cNvSpPr>
          <p:nvPr>
            <p:ph type="body" sz="quarter" idx="23" hasCustomPrompt="1"/>
          </p:nvPr>
        </p:nvSpPr>
        <p:spPr>
          <a:xfrm>
            <a:off x="4567126" y="2386291"/>
            <a:ext cx="4003245" cy="2310400"/>
          </a:xfrm>
        </p:spPr>
        <p:txBody>
          <a:bodyPr numCol="1">
            <a:noAutofit/>
          </a:bodyPr>
          <a:lstStyle>
            <a:lvl1pPr marL="171450" indent="-171450">
              <a:buFont typeface="Arial" panose="020B0604020202020204" pitchFamily="34" charset="0"/>
              <a:buChar char="•"/>
              <a:defRPr sz="1800" baseline="0">
                <a:solidFill>
                  <a:schemeClr val="accent2"/>
                </a:solidFill>
              </a:defRPr>
            </a:lvl1pPr>
            <a:lvl2pPr>
              <a:defRPr sz="1800"/>
            </a:lvl2pPr>
            <a:lvl3pPr>
              <a:defRPr sz="1800"/>
            </a:lvl3pPr>
            <a:lvl4pPr>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cxnSp>
        <p:nvCxnSpPr>
          <p:cNvPr id="13" name="Straight Connector 12"/>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854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6" name="Text Placeholder 20"/>
          <p:cNvSpPr>
            <a:spLocks noGrp="1"/>
          </p:cNvSpPr>
          <p:nvPr>
            <p:ph type="body" sz="quarter" idx="22" hasCustomPrompt="1"/>
          </p:nvPr>
        </p:nvSpPr>
        <p:spPr>
          <a:xfrm>
            <a:off x="468503" y="3823856"/>
            <a:ext cx="8089895" cy="872201"/>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p:txBody>
      </p:sp>
      <p:sp>
        <p:nvSpPr>
          <p:cNvPr id="7" name="Text Placeholder 20"/>
          <p:cNvSpPr>
            <a:spLocks noGrp="1"/>
          </p:cNvSpPr>
          <p:nvPr>
            <p:ph type="body" sz="quarter" idx="18" hasCustomPrompt="1"/>
          </p:nvPr>
        </p:nvSpPr>
        <p:spPr>
          <a:xfrm>
            <a:off x="468503" y="2364159"/>
            <a:ext cx="8089895" cy="1007883"/>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2"/>
            <a:endParaRPr lang="en-US" dirty="0"/>
          </a:p>
        </p:txBody>
      </p:sp>
      <p:sp>
        <p:nvSpPr>
          <p:cNvPr id="8" name="Text Placeholder 12"/>
          <p:cNvSpPr>
            <a:spLocks noGrp="1"/>
          </p:cNvSpPr>
          <p:nvPr>
            <p:ph type="body" sz="quarter" idx="16" hasCustomPrompt="1"/>
          </p:nvPr>
        </p:nvSpPr>
        <p:spPr>
          <a:xfrm>
            <a:off x="477838" y="1419646"/>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9"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0" name="Text Placeholder 12"/>
          <p:cNvSpPr>
            <a:spLocks noGrp="1"/>
          </p:cNvSpPr>
          <p:nvPr>
            <p:ph type="body" sz="quarter" idx="20" hasCustomPrompt="1"/>
          </p:nvPr>
        </p:nvSpPr>
        <p:spPr>
          <a:xfrm>
            <a:off x="477838" y="3495393"/>
            <a:ext cx="8103751" cy="217625"/>
          </a:xfrm>
        </p:spPr>
        <p:txBody>
          <a:bodyPr>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2"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3"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noProof="0" dirty="0"/>
              <a:t>XX Month 2018 Week XX</a:t>
            </a:r>
          </a:p>
        </p:txBody>
      </p:sp>
      <p:cxnSp>
        <p:nvCxnSpPr>
          <p:cNvPr id="14" name="Straight Connector 13"/>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437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Heading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cxnSp>
        <p:nvCxnSpPr>
          <p:cNvPr id="9" name="Straight Connector 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0"/>
          <p:cNvSpPr>
            <a:spLocks noGrp="1"/>
          </p:cNvSpPr>
          <p:nvPr>
            <p:ph type="body" sz="quarter" idx="18" hasCustomPrompt="1"/>
          </p:nvPr>
        </p:nvSpPr>
        <p:spPr>
          <a:xfrm>
            <a:off x="477839" y="1146234"/>
            <a:ext cx="8103750" cy="3434277"/>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2" name="Text Placeholder 12"/>
          <p:cNvSpPr>
            <a:spLocks noGrp="1"/>
          </p:cNvSpPr>
          <p:nvPr>
            <p:ph type="body" sz="quarter" idx="16" hasCustomPrompt="1"/>
          </p:nvPr>
        </p:nvSpPr>
        <p:spPr>
          <a:xfrm>
            <a:off x="519060" y="511851"/>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Tree>
    <p:extLst>
      <p:ext uri="{BB962C8B-B14F-4D97-AF65-F5344CB8AC3E}">
        <p14:creationId xmlns:p14="http://schemas.microsoft.com/office/powerpoint/2010/main" val="378741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Whi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cxnSp>
        <p:nvCxnSpPr>
          <p:cNvPr id="9" name="Straight Connector 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261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sp>
        <p:nvSpPr>
          <p:cNvPr id="7" name="Text Placeholder 12"/>
          <p:cNvSpPr>
            <a:spLocks noGrp="1"/>
          </p:cNvSpPr>
          <p:nvPr>
            <p:ph type="body" sz="quarter" idx="16" hasCustomPrompt="1"/>
          </p:nvPr>
        </p:nvSpPr>
        <p:spPr>
          <a:xfrm>
            <a:off x="477839" y="1552575"/>
            <a:ext cx="7866062" cy="309843"/>
          </a:xfrm>
        </p:spPr>
        <p:txBody>
          <a:bodyPr>
            <a:normAutofit/>
          </a:bodyPr>
          <a:lstStyle>
            <a:lvl1pPr marL="0" indent="0">
              <a:lnSpc>
                <a:spcPct val="70000"/>
              </a:lnSpc>
              <a:buNone/>
              <a:defRPr sz="2700" b="1" cap="all" baseline="0">
                <a:solidFill>
                  <a:schemeClr val="accent1"/>
                </a:solidFill>
                <a:latin typeface="+mj-lt"/>
              </a:defRPr>
            </a:lvl1pPr>
            <a:lvl5pPr>
              <a:defRPr/>
            </a:lvl5pPr>
          </a:lstStyle>
          <a:p>
            <a:pPr lvl="0"/>
            <a:r>
              <a:rPr lang="en-US" dirty="0"/>
              <a:t>Heading 1</a:t>
            </a:r>
          </a:p>
        </p:txBody>
      </p:sp>
      <p:sp>
        <p:nvSpPr>
          <p:cNvPr id="9" name="Text Placeholder 12"/>
          <p:cNvSpPr>
            <a:spLocks noGrp="1"/>
          </p:cNvSpPr>
          <p:nvPr>
            <p:ph type="body" sz="quarter" idx="17" hasCustomPrompt="1"/>
          </p:nvPr>
        </p:nvSpPr>
        <p:spPr>
          <a:xfrm>
            <a:off x="477839" y="2071355"/>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0" name="Text Placeholder 20"/>
          <p:cNvSpPr>
            <a:spLocks noGrp="1"/>
          </p:cNvSpPr>
          <p:nvPr>
            <p:ph type="body" sz="quarter" idx="18" hasCustomPrompt="1"/>
          </p:nvPr>
        </p:nvSpPr>
        <p:spPr>
          <a:xfrm>
            <a:off x="477839" y="2369515"/>
            <a:ext cx="3768725" cy="221201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300" baseline="0">
                <a:solidFill>
                  <a:schemeClr val="accent2"/>
                </a:solidFill>
                <a:latin typeface="+mn-lt"/>
              </a:defRPr>
            </a:lvl1pPr>
            <a:lvl2pPr>
              <a:tabLst>
                <a:tab pos="180000" algn="l"/>
                <a:tab pos="360000" algn="l"/>
                <a:tab pos="540000" algn="l"/>
                <a:tab pos="720000" algn="l"/>
              </a:tabLst>
              <a:defRPr sz="1300"/>
            </a:lvl2pPr>
            <a:lvl3pPr>
              <a:tabLst>
                <a:tab pos="180000" algn="l"/>
                <a:tab pos="360000" algn="l"/>
                <a:tab pos="540000" algn="l"/>
                <a:tab pos="720000" algn="l"/>
              </a:tabLst>
              <a:defRPr sz="1300"/>
            </a:lvl3pPr>
            <a:lvl4pPr>
              <a:tabLst>
                <a:tab pos="180000" algn="l"/>
                <a:tab pos="360000" algn="l"/>
                <a:tab pos="540000" algn="l"/>
                <a:tab pos="720000" algn="l"/>
              </a:tabLst>
              <a:defRPr sz="13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1" name="Text Placeholder 12"/>
          <p:cNvSpPr>
            <a:spLocks noGrp="1"/>
          </p:cNvSpPr>
          <p:nvPr>
            <p:ph type="body" sz="quarter" idx="22" hasCustomPrompt="1"/>
          </p:nvPr>
        </p:nvSpPr>
        <p:spPr>
          <a:xfrm>
            <a:off x="4567126" y="2071963"/>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2" name="Text Placeholder 20"/>
          <p:cNvSpPr>
            <a:spLocks noGrp="1"/>
          </p:cNvSpPr>
          <p:nvPr>
            <p:ph type="body" sz="quarter" idx="23" hasCustomPrompt="1"/>
          </p:nvPr>
        </p:nvSpPr>
        <p:spPr>
          <a:xfrm>
            <a:off x="4567126" y="2369514"/>
            <a:ext cx="3768725" cy="2212011"/>
          </a:xfrm>
        </p:spPr>
        <p:txBody>
          <a:bodyPr numCol="1">
            <a:noAutofit/>
          </a:bodyPr>
          <a:lstStyle>
            <a:lvl1pPr marL="171450" indent="-171450">
              <a:buFont typeface="Arial" panose="020B0604020202020204" pitchFamily="34" charset="0"/>
              <a:buChar char="•"/>
              <a:defRPr sz="1300" baseline="0">
                <a:solidFill>
                  <a:schemeClr val="accent2"/>
                </a:solidFill>
              </a:defRPr>
            </a:lvl1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0" name="Straight Connector 1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412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4">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920463" y="1419647"/>
            <a:ext cx="4654953" cy="370227"/>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7" name="Text Placeholder 12"/>
          <p:cNvSpPr>
            <a:spLocks noGrp="1"/>
          </p:cNvSpPr>
          <p:nvPr>
            <p:ph type="body" sz="quarter" idx="22" hasCustomPrompt="1"/>
          </p:nvPr>
        </p:nvSpPr>
        <p:spPr>
          <a:xfrm>
            <a:off x="3920694" y="2027609"/>
            <a:ext cx="4648466" cy="228802"/>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8" name="Text Placeholder 20"/>
          <p:cNvSpPr>
            <a:spLocks noGrp="1"/>
          </p:cNvSpPr>
          <p:nvPr>
            <p:ph type="body" sz="quarter" idx="23" hasCustomPrompt="1"/>
          </p:nvPr>
        </p:nvSpPr>
        <p:spPr>
          <a:xfrm>
            <a:off x="3920650" y="2369515"/>
            <a:ext cx="4649722" cy="836034"/>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9" name="Picture Placeholder 3"/>
          <p:cNvSpPr>
            <a:spLocks noGrp="1"/>
          </p:cNvSpPr>
          <p:nvPr>
            <p:ph type="pic" sz="quarter" idx="26"/>
          </p:nvPr>
        </p:nvSpPr>
        <p:spPr>
          <a:xfrm>
            <a:off x="571500" y="1419647"/>
            <a:ext cx="2989118" cy="3263012"/>
          </a:xfrm>
        </p:spPr>
        <p:txBody>
          <a:bodyPr/>
          <a:lstStyle>
            <a:lvl1pPr marL="0" indent="0">
              <a:buNone/>
              <a:defRPr/>
            </a:lvl1pPr>
          </a:lstStyle>
          <a:p>
            <a:r>
              <a:rPr lang="en-US"/>
              <a:t>Click icon to add picture</a:t>
            </a:r>
            <a:endParaRPr lang="en-AU" dirty="0"/>
          </a:p>
        </p:txBody>
      </p:sp>
      <p:sp>
        <p:nvSpPr>
          <p:cNvPr id="14" name="Text Placeholder 12"/>
          <p:cNvSpPr>
            <a:spLocks noGrp="1"/>
          </p:cNvSpPr>
          <p:nvPr>
            <p:ph type="body" sz="quarter" idx="24" hasCustomPrompt="1"/>
          </p:nvPr>
        </p:nvSpPr>
        <p:spPr>
          <a:xfrm>
            <a:off x="3920881" y="3340700"/>
            <a:ext cx="4648269" cy="192210"/>
          </a:xfrm>
        </p:spPr>
        <p:txBody>
          <a:bodyPr numCol="1">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sp>
        <p:nvSpPr>
          <p:cNvPr id="15" name="Text Placeholder 20"/>
          <p:cNvSpPr>
            <a:spLocks noGrp="1"/>
          </p:cNvSpPr>
          <p:nvPr>
            <p:ph type="body" sz="quarter" idx="25" hasCustomPrompt="1"/>
          </p:nvPr>
        </p:nvSpPr>
        <p:spPr>
          <a:xfrm>
            <a:off x="3920836" y="3645865"/>
            <a:ext cx="4649525" cy="1036794"/>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9" name="Straight Connector 1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089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5">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920650" y="1419647"/>
            <a:ext cx="4649722" cy="370227"/>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7" name="Text Placeholder 20"/>
          <p:cNvSpPr>
            <a:spLocks noGrp="1"/>
          </p:cNvSpPr>
          <p:nvPr>
            <p:ph type="body" sz="quarter" idx="23" hasCustomPrompt="1"/>
          </p:nvPr>
        </p:nvSpPr>
        <p:spPr>
          <a:xfrm>
            <a:off x="3920836" y="2369515"/>
            <a:ext cx="4649536" cy="81550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8" name="Text Placeholder 12"/>
          <p:cNvSpPr>
            <a:spLocks noGrp="1"/>
          </p:cNvSpPr>
          <p:nvPr>
            <p:ph type="body" sz="quarter" idx="24" hasCustomPrompt="1"/>
          </p:nvPr>
        </p:nvSpPr>
        <p:spPr>
          <a:xfrm>
            <a:off x="3920882" y="3340700"/>
            <a:ext cx="4649490" cy="192209"/>
          </a:xfrm>
        </p:spPr>
        <p:txBody>
          <a:bodyPr numCol="1">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sp>
        <p:nvSpPr>
          <p:cNvPr id="9" name="Text Placeholder 20"/>
          <p:cNvSpPr>
            <a:spLocks noGrp="1"/>
          </p:cNvSpPr>
          <p:nvPr>
            <p:ph type="body" sz="quarter" idx="25" hasCustomPrompt="1"/>
          </p:nvPr>
        </p:nvSpPr>
        <p:spPr>
          <a:xfrm>
            <a:off x="3920836" y="3645864"/>
            <a:ext cx="4649536" cy="1036971"/>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10" name="Picture Placeholder 3"/>
          <p:cNvSpPr>
            <a:spLocks noGrp="1"/>
          </p:cNvSpPr>
          <p:nvPr>
            <p:ph type="pic" sz="quarter" idx="26"/>
          </p:nvPr>
        </p:nvSpPr>
        <p:spPr>
          <a:xfrm>
            <a:off x="571500" y="1602525"/>
            <a:ext cx="2891560" cy="2891560"/>
          </a:xfrm>
          <a:prstGeom prst="ellipse">
            <a:avLst/>
          </a:prstGeom>
        </p:spPr>
        <p:txBody>
          <a:bodyPr/>
          <a:lstStyle>
            <a:lvl1pPr marL="0" indent="0">
              <a:buNone/>
              <a:defRPr/>
            </a:lvl1pPr>
          </a:lstStyle>
          <a:p>
            <a:r>
              <a:rPr lang="en-US"/>
              <a:t>Click icon to add picture</a:t>
            </a:r>
            <a:endParaRPr lang="en-AU"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2"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3"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4" name="Straight Connector 13"/>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2"/>
          <p:cNvSpPr>
            <a:spLocks noGrp="1"/>
          </p:cNvSpPr>
          <p:nvPr>
            <p:ph type="body" sz="quarter" idx="22" hasCustomPrompt="1"/>
          </p:nvPr>
        </p:nvSpPr>
        <p:spPr>
          <a:xfrm>
            <a:off x="3920694" y="2027609"/>
            <a:ext cx="4648466" cy="228802"/>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201947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E57B389-0786-F849-9579-4BC98732B665}" type="datetime1">
              <a:rPr lang="en-AU" smtClean="0"/>
              <a:pPr/>
              <a:t>26/08/2024</a:t>
            </a:fld>
            <a:endParaRPr lang="en-US" dirty="0"/>
          </a:p>
        </p:txBody>
      </p:sp>
      <p:sp>
        <p:nvSpPr>
          <p:cNvPr id="8" name="Footer Placeholder 7"/>
          <p:cNvSpPr>
            <a:spLocks noGrp="1"/>
          </p:cNvSpPr>
          <p:nvPr>
            <p:ph type="ftr" sz="quarter" idx="11"/>
          </p:nvPr>
        </p:nvSpPr>
        <p:spPr/>
        <p:txBody>
          <a:bodyPr/>
          <a:lstStyle/>
          <a:p>
            <a:r>
              <a:rPr lang="en-US"/>
              <a:t>Title of Presentation</a:t>
            </a:r>
            <a:endParaRPr lang="en-US" dirty="0"/>
          </a:p>
        </p:txBody>
      </p:sp>
      <p:sp>
        <p:nvSpPr>
          <p:cNvPr id="9" name="Slide Number Placeholder 8"/>
          <p:cNvSpPr>
            <a:spLocks noGrp="1"/>
          </p:cNvSpPr>
          <p:nvPr>
            <p:ph type="sldNum" sz="quarter" idx="12"/>
          </p:nvPr>
        </p:nvSpPr>
        <p:spPr/>
        <p:txBody>
          <a:bodyPr/>
          <a:lstStyle/>
          <a:p>
            <a:fld id="{72B1DA50-9CDF-674D-ABF9-B3DB44414AAD}" type="slidenum">
              <a:rPr lang="en-US" smtClean="0"/>
              <a:pPr/>
              <a:t>‹#›</a:t>
            </a:fld>
            <a:endParaRPr lang="en-US" dirty="0"/>
          </a:p>
        </p:txBody>
      </p:sp>
    </p:spTree>
    <p:extLst>
      <p:ext uri="{BB962C8B-B14F-4D97-AF65-F5344CB8AC3E}">
        <p14:creationId xmlns:p14="http://schemas.microsoft.com/office/powerpoint/2010/main" val="21833293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6">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9" name="Straight Connector 1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2"/>
          <p:cNvSpPr>
            <a:spLocks noGrp="1"/>
          </p:cNvSpPr>
          <p:nvPr>
            <p:ph type="body" sz="quarter" idx="22" hasCustomPrompt="1"/>
          </p:nvPr>
        </p:nvSpPr>
        <p:spPr>
          <a:xfrm>
            <a:off x="573686"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1" name="Text Placeholder 20"/>
          <p:cNvSpPr>
            <a:spLocks noGrp="1"/>
          </p:cNvSpPr>
          <p:nvPr>
            <p:ph type="body" sz="quarter" idx="23" hasCustomPrompt="1"/>
          </p:nvPr>
        </p:nvSpPr>
        <p:spPr>
          <a:xfrm>
            <a:off x="573341"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2" name="Picture Placeholder 3"/>
          <p:cNvSpPr>
            <a:spLocks noGrp="1"/>
          </p:cNvSpPr>
          <p:nvPr>
            <p:ph type="pic" sz="quarter" idx="26"/>
          </p:nvPr>
        </p:nvSpPr>
        <p:spPr>
          <a:xfrm>
            <a:off x="1128269" y="1330579"/>
            <a:ext cx="1440000" cy="1440000"/>
          </a:xfrm>
          <a:prstGeom prst="ellipse">
            <a:avLst/>
          </a:prstGeom>
        </p:spPr>
        <p:txBody>
          <a:bodyPr/>
          <a:lstStyle>
            <a:lvl1pPr marL="0" indent="0">
              <a:buNone/>
              <a:defRPr/>
            </a:lvl1pPr>
          </a:lstStyle>
          <a:p>
            <a:r>
              <a:rPr lang="en-US"/>
              <a:t>Click icon to add picture</a:t>
            </a:r>
            <a:endParaRPr lang="en-AU" dirty="0"/>
          </a:p>
        </p:txBody>
      </p:sp>
      <p:sp>
        <p:nvSpPr>
          <p:cNvPr id="23" name="Text Placeholder 12"/>
          <p:cNvSpPr>
            <a:spLocks noGrp="1"/>
          </p:cNvSpPr>
          <p:nvPr>
            <p:ph type="body" sz="quarter" idx="27" hasCustomPrompt="1"/>
          </p:nvPr>
        </p:nvSpPr>
        <p:spPr>
          <a:xfrm>
            <a:off x="3294512"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4" name="Text Placeholder 20"/>
          <p:cNvSpPr>
            <a:spLocks noGrp="1"/>
          </p:cNvSpPr>
          <p:nvPr>
            <p:ph type="body" sz="quarter" idx="28" hasCustomPrompt="1"/>
          </p:nvPr>
        </p:nvSpPr>
        <p:spPr>
          <a:xfrm>
            <a:off x="3294167"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5" name="Text Placeholder 12"/>
          <p:cNvSpPr>
            <a:spLocks noGrp="1"/>
          </p:cNvSpPr>
          <p:nvPr>
            <p:ph type="body" sz="quarter" idx="29" hasCustomPrompt="1"/>
          </p:nvPr>
        </p:nvSpPr>
        <p:spPr>
          <a:xfrm>
            <a:off x="6019020"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6" name="Text Placeholder 20"/>
          <p:cNvSpPr>
            <a:spLocks noGrp="1"/>
          </p:cNvSpPr>
          <p:nvPr>
            <p:ph type="body" sz="quarter" idx="30" hasCustomPrompt="1"/>
          </p:nvPr>
        </p:nvSpPr>
        <p:spPr>
          <a:xfrm>
            <a:off x="6018675"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7" name="Picture Placeholder 3"/>
          <p:cNvSpPr>
            <a:spLocks noGrp="1"/>
          </p:cNvSpPr>
          <p:nvPr>
            <p:ph type="pic" sz="quarter" idx="31"/>
          </p:nvPr>
        </p:nvSpPr>
        <p:spPr>
          <a:xfrm>
            <a:off x="3849095" y="1330579"/>
            <a:ext cx="1440000" cy="1440000"/>
          </a:xfrm>
          <a:prstGeom prst="ellipse">
            <a:avLst/>
          </a:prstGeom>
        </p:spPr>
        <p:txBody>
          <a:bodyPr/>
          <a:lstStyle>
            <a:lvl1pPr marL="0" indent="0">
              <a:buNone/>
              <a:defRPr/>
            </a:lvl1pPr>
          </a:lstStyle>
          <a:p>
            <a:r>
              <a:rPr lang="en-US"/>
              <a:t>Click icon to add picture</a:t>
            </a:r>
            <a:endParaRPr lang="en-AU" dirty="0"/>
          </a:p>
        </p:txBody>
      </p:sp>
      <p:sp>
        <p:nvSpPr>
          <p:cNvPr id="28" name="Picture Placeholder 3"/>
          <p:cNvSpPr>
            <a:spLocks noGrp="1"/>
          </p:cNvSpPr>
          <p:nvPr>
            <p:ph type="pic" sz="quarter" idx="32"/>
          </p:nvPr>
        </p:nvSpPr>
        <p:spPr>
          <a:xfrm>
            <a:off x="6573603" y="1330579"/>
            <a:ext cx="1440000" cy="1440000"/>
          </a:xfrm>
          <a:prstGeom prst="ellipse">
            <a:avLst/>
          </a:prstGeom>
        </p:spPr>
        <p:txBody>
          <a:bodyPr/>
          <a:lstStyle>
            <a:lvl1pPr marL="0" indent="0">
              <a:buNone/>
              <a:defRPr/>
            </a:lvl1pPr>
          </a:lstStyle>
          <a:p>
            <a:r>
              <a:rPr lang="en-US"/>
              <a:t>Click icon to add picture</a:t>
            </a:r>
            <a:endParaRPr lang="en-AU" dirty="0"/>
          </a:p>
        </p:txBody>
      </p:sp>
    </p:spTree>
    <p:extLst>
      <p:ext uri="{BB962C8B-B14F-4D97-AF65-F5344CB8AC3E}">
        <p14:creationId xmlns:p14="http://schemas.microsoft.com/office/powerpoint/2010/main" val="3729059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7">
    <p:spTree>
      <p:nvGrpSpPr>
        <p:cNvPr id="1" name=""/>
        <p:cNvGrpSpPr/>
        <p:nvPr/>
      </p:nvGrpSpPr>
      <p:grpSpPr>
        <a:xfrm>
          <a:off x="0" y="0"/>
          <a:ext cx="0" cy="0"/>
          <a:chOff x="0" y="0"/>
          <a:chExt cx="0" cy="0"/>
        </a:xfrm>
      </p:grpSpPr>
      <p:sp>
        <p:nvSpPr>
          <p:cNvPr id="6" name="Text Placeholder 12"/>
          <p:cNvSpPr>
            <a:spLocks noGrp="1"/>
          </p:cNvSpPr>
          <p:nvPr>
            <p:ph type="body" sz="quarter" idx="33" hasCustomPrompt="1"/>
          </p:nvPr>
        </p:nvSpPr>
        <p:spPr>
          <a:xfrm>
            <a:off x="4918582" y="3297979"/>
            <a:ext cx="3649603" cy="234930"/>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7" name="Text Placeholder 12"/>
          <p:cNvSpPr>
            <a:spLocks noGrp="1"/>
          </p:cNvSpPr>
          <p:nvPr>
            <p:ph type="body" sz="quarter" idx="29" hasCustomPrompt="1"/>
          </p:nvPr>
        </p:nvSpPr>
        <p:spPr>
          <a:xfrm>
            <a:off x="4932218" y="2027609"/>
            <a:ext cx="3635968" cy="244272"/>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8" name="Picture Placeholder 3"/>
          <p:cNvSpPr>
            <a:spLocks noGrp="1"/>
          </p:cNvSpPr>
          <p:nvPr>
            <p:ph type="pic" sz="quarter" idx="26"/>
          </p:nvPr>
        </p:nvSpPr>
        <p:spPr>
          <a:xfrm>
            <a:off x="571500" y="1419647"/>
            <a:ext cx="4180610" cy="3277044"/>
          </a:xfrm>
        </p:spPr>
        <p:txBody>
          <a:bodyPr/>
          <a:lstStyle>
            <a:lvl1pPr marL="0" indent="0">
              <a:buNone/>
              <a:defRPr/>
            </a:lvl1pPr>
          </a:lstStyle>
          <a:p>
            <a:r>
              <a:rPr lang="en-US"/>
              <a:t>Click icon to add picture</a:t>
            </a:r>
            <a:endParaRPr lang="en-AU" dirty="0"/>
          </a:p>
        </p:txBody>
      </p:sp>
      <p:sp>
        <p:nvSpPr>
          <p:cNvPr id="9" name="Text Placeholder 12"/>
          <p:cNvSpPr>
            <a:spLocks noGrp="1"/>
          </p:cNvSpPr>
          <p:nvPr>
            <p:ph type="body" sz="quarter" idx="31" hasCustomPrompt="1"/>
          </p:nvPr>
        </p:nvSpPr>
        <p:spPr>
          <a:xfrm>
            <a:off x="4932218" y="1419647"/>
            <a:ext cx="3635968" cy="370227"/>
          </a:xfrm>
        </p:spPr>
        <p:txBody>
          <a:bodyPr numCol="1">
            <a:noAutofit/>
          </a:bodyPr>
          <a:lstStyle>
            <a:lvl1pPr marL="0" indent="0" algn="l">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0" name="Text Placeholder 20"/>
          <p:cNvSpPr>
            <a:spLocks noGrp="1"/>
          </p:cNvSpPr>
          <p:nvPr>
            <p:ph type="body" sz="quarter" idx="32" hasCustomPrompt="1"/>
          </p:nvPr>
        </p:nvSpPr>
        <p:spPr>
          <a:xfrm>
            <a:off x="4932218" y="2370979"/>
            <a:ext cx="3635968" cy="827901"/>
          </a:xfrm>
        </p:spPr>
        <p:txBody>
          <a:bodyPr numCol="1">
            <a:noAutofit/>
          </a:bodyPr>
          <a:lstStyle>
            <a:lvl1pPr marL="0" indent="0" algn="l">
              <a:buFont typeface="Arial" panose="020B0604020202020204" pitchFamily="34" charset="0"/>
              <a:buNone/>
              <a:defRPr sz="1800" baseline="0">
                <a:solidFill>
                  <a:schemeClr val="accent2"/>
                </a:solidFill>
              </a:defRPr>
            </a:lvl1pPr>
            <a:lvl5pPr>
              <a:defRPr/>
            </a:lvl5pPr>
          </a:lstStyle>
          <a:p>
            <a:pPr lvl="0"/>
            <a:r>
              <a:rPr lang="en-US" dirty="0"/>
              <a:t>Body text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2"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3"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4" name="Straight Connector 13"/>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20"/>
          <p:cNvSpPr>
            <a:spLocks noGrp="1"/>
          </p:cNvSpPr>
          <p:nvPr>
            <p:ph type="body" sz="quarter" idx="25" hasCustomPrompt="1"/>
          </p:nvPr>
        </p:nvSpPr>
        <p:spPr>
          <a:xfrm>
            <a:off x="4932218" y="3632009"/>
            <a:ext cx="3635967" cy="106111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Tree>
    <p:extLst>
      <p:ext uri="{BB962C8B-B14F-4D97-AF65-F5344CB8AC3E}">
        <p14:creationId xmlns:p14="http://schemas.microsoft.com/office/powerpoint/2010/main" val="2122262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 8">
    <p:spTree>
      <p:nvGrpSpPr>
        <p:cNvPr id="1" name=""/>
        <p:cNvGrpSpPr/>
        <p:nvPr/>
      </p:nvGrpSpPr>
      <p:grpSpPr>
        <a:xfrm>
          <a:off x="0" y="0"/>
          <a:ext cx="0" cy="0"/>
          <a:chOff x="0" y="0"/>
          <a:chExt cx="0" cy="0"/>
        </a:xfrm>
      </p:grpSpPr>
      <p:sp>
        <p:nvSpPr>
          <p:cNvPr id="6" name="Picture Placeholder 3"/>
          <p:cNvSpPr>
            <a:spLocks noGrp="1"/>
          </p:cNvSpPr>
          <p:nvPr>
            <p:ph type="pic" sz="quarter" idx="26"/>
          </p:nvPr>
        </p:nvSpPr>
        <p:spPr>
          <a:xfrm>
            <a:off x="571499" y="1394759"/>
            <a:ext cx="7998873" cy="3301932"/>
          </a:xfrm>
        </p:spPr>
        <p:txBody>
          <a:bodyPr/>
          <a:lstStyle>
            <a:lvl1pPr marL="0" indent="0">
              <a:buNone/>
              <a:defRPr/>
            </a:lvl1pPr>
          </a:lstStyle>
          <a:p>
            <a:r>
              <a:rPr lang="en-US"/>
              <a:t>Click icon to add picture</a:t>
            </a:r>
            <a:endParaRPr lang="en-AU"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0" name="Straight Connector 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597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9">
    <p:spTree>
      <p:nvGrpSpPr>
        <p:cNvPr id="1" name=""/>
        <p:cNvGrpSpPr/>
        <p:nvPr/>
      </p:nvGrpSpPr>
      <p:grpSpPr>
        <a:xfrm>
          <a:off x="0" y="0"/>
          <a:ext cx="0" cy="0"/>
          <a:chOff x="0" y="0"/>
          <a:chExt cx="0" cy="0"/>
        </a:xfrm>
      </p:grpSpPr>
      <p:sp>
        <p:nvSpPr>
          <p:cNvPr id="6" name="Media Placeholder 11"/>
          <p:cNvSpPr>
            <a:spLocks noGrp="1"/>
          </p:cNvSpPr>
          <p:nvPr>
            <p:ph type="media" sz="quarter" idx="27" hasCustomPrompt="1"/>
          </p:nvPr>
        </p:nvSpPr>
        <p:spPr>
          <a:xfrm>
            <a:off x="1523536" y="1273921"/>
            <a:ext cx="6094800" cy="3429000"/>
          </a:xfrm>
        </p:spPr>
        <p:txBody>
          <a:bodyPr anchor="t"/>
          <a:lstStyle>
            <a:lvl1pPr marL="0" indent="0" algn="ctr">
              <a:buNone/>
              <a:defRPr/>
            </a:lvl1pPr>
          </a:lstStyle>
          <a:p>
            <a:r>
              <a:rPr lang="en-US"/>
              <a:t>Insert Media</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0" name="Straight Connector 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374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 10">
    <p:spTree>
      <p:nvGrpSpPr>
        <p:cNvPr id="1" name=""/>
        <p:cNvGrpSpPr/>
        <p:nvPr/>
      </p:nvGrpSpPr>
      <p:grpSpPr>
        <a:xfrm>
          <a:off x="0" y="0"/>
          <a:ext cx="0" cy="0"/>
          <a:chOff x="0" y="0"/>
          <a:chExt cx="0" cy="0"/>
        </a:xfrm>
      </p:grpSpPr>
      <p:sp>
        <p:nvSpPr>
          <p:cNvPr id="6" name="Text Placeholder 4"/>
          <p:cNvSpPr>
            <a:spLocks noGrp="1"/>
          </p:cNvSpPr>
          <p:nvPr>
            <p:ph type="body" sz="quarter" idx="14" hasCustomPrompt="1"/>
          </p:nvPr>
        </p:nvSpPr>
        <p:spPr>
          <a:xfrm>
            <a:off x="468503" y="562971"/>
            <a:ext cx="6380353" cy="298237"/>
          </a:xfrm>
        </p:spPr>
        <p:txBody>
          <a:bodyPr>
            <a:noAutofit/>
          </a:bodyPr>
          <a:lstStyle>
            <a:lvl1pPr marL="0" indent="0">
              <a:buNone/>
              <a:defRPr sz="2000">
                <a:solidFill>
                  <a:schemeClr val="accent2"/>
                </a:solidFill>
              </a:defRPr>
            </a:lvl1pPr>
          </a:lstStyle>
          <a:p>
            <a:pPr lvl="0"/>
            <a:r>
              <a:rPr lang="en-US" dirty="0"/>
              <a:t>INSERT HEADER</a:t>
            </a:r>
            <a:endParaRPr lang="en-AU" dirty="0"/>
          </a:p>
        </p:txBody>
      </p:sp>
      <p:sp>
        <p:nvSpPr>
          <p:cNvPr id="7" name="Text Placeholder 12"/>
          <p:cNvSpPr>
            <a:spLocks noGrp="1"/>
          </p:cNvSpPr>
          <p:nvPr>
            <p:ph type="body" sz="quarter" idx="16" hasCustomPrompt="1"/>
          </p:nvPr>
        </p:nvSpPr>
        <p:spPr>
          <a:xfrm>
            <a:off x="477838" y="1394759"/>
            <a:ext cx="8092533" cy="395115"/>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8" name="Text Placeholder 12"/>
          <p:cNvSpPr>
            <a:spLocks noGrp="1"/>
          </p:cNvSpPr>
          <p:nvPr>
            <p:ph type="body" sz="quarter" idx="17" hasCustomPrompt="1"/>
          </p:nvPr>
        </p:nvSpPr>
        <p:spPr>
          <a:xfrm>
            <a:off x="477839" y="1998811"/>
            <a:ext cx="3767707" cy="249835"/>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9" name="Text Placeholder 20"/>
          <p:cNvSpPr>
            <a:spLocks noGrp="1"/>
          </p:cNvSpPr>
          <p:nvPr>
            <p:ph type="body" sz="quarter" idx="18" hasCustomPrompt="1"/>
          </p:nvPr>
        </p:nvSpPr>
        <p:spPr>
          <a:xfrm>
            <a:off x="477839" y="2386291"/>
            <a:ext cx="3768725" cy="231040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0" name="Text Placeholder 12"/>
          <p:cNvSpPr>
            <a:spLocks noGrp="1"/>
          </p:cNvSpPr>
          <p:nvPr>
            <p:ph type="body" sz="quarter" idx="22" hasCustomPrompt="1"/>
          </p:nvPr>
        </p:nvSpPr>
        <p:spPr>
          <a:xfrm>
            <a:off x="4567126" y="1999419"/>
            <a:ext cx="4002164" cy="249227"/>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1" name="Text Placeholder 20"/>
          <p:cNvSpPr>
            <a:spLocks noGrp="1"/>
          </p:cNvSpPr>
          <p:nvPr>
            <p:ph type="body" sz="quarter" idx="23" hasCustomPrompt="1"/>
          </p:nvPr>
        </p:nvSpPr>
        <p:spPr>
          <a:xfrm>
            <a:off x="4567126" y="2386291"/>
            <a:ext cx="4003245" cy="2310400"/>
          </a:xfrm>
        </p:spPr>
        <p:txBody>
          <a:bodyPr numCol="1">
            <a:noAutofit/>
          </a:bodyPr>
          <a:lstStyle>
            <a:lvl1pPr marL="171450" indent="-171450">
              <a:buFont typeface="Arial" panose="020B0604020202020204" pitchFamily="34" charset="0"/>
              <a:buChar char="•"/>
              <a:defRPr sz="1800" baseline="0">
                <a:solidFill>
                  <a:schemeClr val="accent2"/>
                </a:solidFill>
              </a:defRPr>
            </a:lvl1pPr>
            <a:lvl2pPr>
              <a:defRPr sz="1800"/>
            </a:lvl2pPr>
            <a:lvl3pPr>
              <a:defRPr sz="1800"/>
            </a:lvl3pPr>
            <a:lvl4pPr>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cxnSp>
        <p:nvCxnSpPr>
          <p:cNvPr id="13" name="Straight Connector 12"/>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69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E57B389-0786-F849-9579-4BC98732B665}" type="datetime1">
              <a:rPr lang="en-AU" smtClean="0"/>
              <a:pPr/>
              <a:t>26/08/2024</a:t>
            </a:fld>
            <a:endParaRPr lang="en-US" dirty="0"/>
          </a:p>
        </p:txBody>
      </p:sp>
      <p:sp>
        <p:nvSpPr>
          <p:cNvPr id="6" name="Footer Placeholder 5"/>
          <p:cNvSpPr>
            <a:spLocks noGrp="1"/>
          </p:cNvSpPr>
          <p:nvPr>
            <p:ph type="ftr" sz="quarter" idx="11"/>
          </p:nvPr>
        </p:nvSpPr>
        <p:spPr/>
        <p:txBody>
          <a:bodyPr/>
          <a:lstStyle/>
          <a:p>
            <a:r>
              <a:rPr lang="en-US"/>
              <a:t>Title of Presentation</a:t>
            </a:r>
            <a:endParaRPr lang="en-US" dirty="0"/>
          </a:p>
        </p:txBody>
      </p:sp>
      <p:sp>
        <p:nvSpPr>
          <p:cNvPr id="10" name="Slide Number Placeholder 9"/>
          <p:cNvSpPr>
            <a:spLocks noGrp="1"/>
          </p:cNvSpPr>
          <p:nvPr>
            <p:ph type="sldNum" sz="quarter" idx="12"/>
          </p:nvPr>
        </p:nvSpPr>
        <p:spPr/>
        <p:txBody>
          <a:bodyPr/>
          <a:lstStyle/>
          <a:p>
            <a:fld id="{72B1DA50-9CDF-674D-ABF9-B3DB44414AAD}" type="slidenum">
              <a:rPr lang="en-US" smtClean="0"/>
              <a:pPr/>
              <a:t>‹#›</a:t>
            </a:fld>
            <a:endParaRPr lang="en-US" dirty="0"/>
          </a:p>
        </p:txBody>
      </p:sp>
    </p:spTree>
    <p:extLst>
      <p:ext uri="{BB962C8B-B14F-4D97-AF65-F5344CB8AC3E}">
        <p14:creationId xmlns:p14="http://schemas.microsoft.com/office/powerpoint/2010/main" val="177199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73605" y="4767264"/>
            <a:ext cx="718127" cy="273844"/>
          </a:xfrm>
          <a:prstGeom prst="rect">
            <a:avLst/>
          </a:prstGeom>
        </p:spPr>
        <p:txBody>
          <a:bodyPr/>
          <a:lstStyle/>
          <a:p>
            <a:fld id="{E64F9FAF-A548-A642-BCF5-D311DE92ACE4}" type="datetime1">
              <a:rPr lang="en-AU" smtClean="0"/>
              <a:t>26/08/2024</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5" name="Slide Number Placeholder 4"/>
          <p:cNvSpPr>
            <a:spLocks noGrp="1"/>
          </p:cNvSpPr>
          <p:nvPr>
            <p:ph type="sldNum" sz="quarter" idx="12"/>
          </p:nvPr>
        </p:nvSpPr>
        <p:spPr>
          <a:xfrm>
            <a:off x="6553201" y="4767264"/>
            <a:ext cx="2421467"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132485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73605" y="4767264"/>
            <a:ext cx="718127" cy="273844"/>
          </a:xfrm>
          <a:prstGeom prst="rect">
            <a:avLst/>
          </a:prstGeom>
        </p:spPr>
        <p:txBody>
          <a:bodyPr/>
          <a:lstStyle/>
          <a:p>
            <a:fld id="{D230183E-B93E-8348-838E-25115CB36A8A}" type="datetime1">
              <a:rPr lang="en-AU" smtClean="0"/>
              <a:t>26/08/2024</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4" name="Slide Number Placeholder 3"/>
          <p:cNvSpPr>
            <a:spLocks noGrp="1"/>
          </p:cNvSpPr>
          <p:nvPr>
            <p:ph type="sldNum" sz="quarter" idx="12"/>
          </p:nvPr>
        </p:nvSpPr>
        <p:spPr>
          <a:xfrm>
            <a:off x="6553201" y="4767264"/>
            <a:ext cx="2421467"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405288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1173605" y="4767264"/>
            <a:ext cx="718127" cy="273844"/>
          </a:xfrm>
          <a:prstGeom prst="rect">
            <a:avLst/>
          </a:prstGeom>
        </p:spPr>
        <p:txBody>
          <a:bodyPr/>
          <a:lstStyle/>
          <a:p>
            <a:fld id="{3C994F44-F5B5-6044-BE19-102A146B3A97}" type="datetime1">
              <a:rPr lang="en-AU" smtClean="0"/>
              <a:t>26/08/2024</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r>
              <a:rPr lang="en-US"/>
              <a:t>Title of Presentation</a:t>
            </a:r>
          </a:p>
        </p:txBody>
      </p:sp>
      <p:sp>
        <p:nvSpPr>
          <p:cNvPr id="7" name="Slide Number Placeholder 6"/>
          <p:cNvSpPr>
            <a:spLocks noGrp="1"/>
          </p:cNvSpPr>
          <p:nvPr>
            <p:ph type="sldNum" sz="quarter" idx="12"/>
          </p:nvPr>
        </p:nvSpPr>
        <p:spPr>
          <a:xfrm>
            <a:off x="6553201" y="4767264"/>
            <a:ext cx="2421467" cy="273844"/>
          </a:xfrm>
          <a:prstGeom prst="rect">
            <a:avLst/>
          </a:prstGeom>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3513877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theme" Target="../theme/theme4.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10"/>
            <a:ext cx="9180000" cy="5163750"/>
          </a:xfrm>
          <a:prstGeom prst="rect">
            <a:avLst/>
          </a:prstGeom>
        </p:spPr>
      </p:pic>
      <p:sp>
        <p:nvSpPr>
          <p:cNvPr id="2" name="Title Placeholder 1"/>
          <p:cNvSpPr>
            <a:spLocks noGrp="1"/>
          </p:cNvSpPr>
          <p:nvPr>
            <p:ph type="title"/>
          </p:nvPr>
        </p:nvSpPr>
        <p:spPr>
          <a:xfrm>
            <a:off x="1173600" y="205979"/>
            <a:ext cx="5713200" cy="857250"/>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p:cNvSpPr>
            <a:spLocks noGrp="1"/>
          </p:cNvSpPr>
          <p:nvPr>
            <p:ph type="dt" sz="half" idx="2"/>
          </p:nvPr>
        </p:nvSpPr>
        <p:spPr>
          <a:xfrm>
            <a:off x="440562" y="4767264"/>
            <a:ext cx="719855" cy="273844"/>
          </a:xfrm>
          <a:prstGeom prst="rect">
            <a:avLst/>
          </a:prstGeom>
        </p:spPr>
        <p:txBody>
          <a:bodyPr vert="horz" lIns="91440" tIns="45720" rIns="91440" bIns="45720" rtlCol="0" anchor="ctr"/>
          <a:lstStyle>
            <a:lvl1pPr algn="l">
              <a:defRPr sz="600">
                <a:solidFill>
                  <a:srgbClr val="A6A6A6"/>
                </a:solidFill>
              </a:defRPr>
            </a:lvl1pPr>
          </a:lstStyle>
          <a:p>
            <a:fld id="{DE57B389-0786-F849-9579-4BC98732B665}" type="datetime1">
              <a:rPr lang="en-AU" smtClean="0"/>
              <a:pPr/>
              <a:t>26/08/2024</a:t>
            </a:fld>
            <a:endParaRPr lang="en-US" dirty="0"/>
          </a:p>
        </p:txBody>
      </p:sp>
      <p:sp>
        <p:nvSpPr>
          <p:cNvPr id="12" name="Footer Placeholder 4"/>
          <p:cNvSpPr>
            <a:spLocks noGrp="1"/>
          </p:cNvSpPr>
          <p:nvPr>
            <p:ph type="ftr" sz="quarter" idx="3"/>
          </p:nvPr>
        </p:nvSpPr>
        <p:spPr>
          <a:xfrm>
            <a:off x="2031230" y="4767264"/>
            <a:ext cx="2895600" cy="273844"/>
          </a:xfrm>
          <a:prstGeom prst="rect">
            <a:avLst/>
          </a:prstGeom>
        </p:spPr>
        <p:txBody>
          <a:bodyPr vert="horz" lIns="91440" tIns="45720" rIns="91440" bIns="45720" rtlCol="0" anchor="ctr"/>
          <a:lstStyle>
            <a:lvl1pPr algn="ctr">
              <a:defRPr sz="600">
                <a:solidFill>
                  <a:srgbClr val="A6A6A6"/>
                </a:solidFill>
              </a:defRPr>
            </a:lvl1pPr>
          </a:lstStyle>
          <a:p>
            <a:r>
              <a:rPr lang="en-US"/>
              <a:t>Title of Presentation</a:t>
            </a:r>
            <a:endParaRPr lang="en-US" dirty="0"/>
          </a:p>
        </p:txBody>
      </p:sp>
      <p:sp>
        <p:nvSpPr>
          <p:cNvPr id="13" name="Slide Number Placeholder 5"/>
          <p:cNvSpPr>
            <a:spLocks noGrp="1"/>
          </p:cNvSpPr>
          <p:nvPr>
            <p:ph type="sldNum" sz="quarter" idx="4"/>
          </p:nvPr>
        </p:nvSpPr>
        <p:spPr>
          <a:xfrm>
            <a:off x="5620811" y="4767264"/>
            <a:ext cx="1228433" cy="273844"/>
          </a:xfrm>
          <a:prstGeom prst="rect">
            <a:avLst/>
          </a:prstGeom>
        </p:spPr>
        <p:txBody>
          <a:bodyPr vert="horz" lIns="91440" tIns="45720" rIns="91440" bIns="45720" rtlCol="0" anchor="ctr"/>
          <a:lstStyle>
            <a:lvl1pPr algn="r">
              <a:defRPr sz="600">
                <a:solidFill>
                  <a:schemeClr val="bg1">
                    <a:lumMod val="65000"/>
                  </a:schemeClr>
                </a:solidFill>
              </a:defRPr>
            </a:lvl1pPr>
          </a:lstStyle>
          <a:p>
            <a:fld id="{72B1DA50-9CDF-674D-ABF9-B3DB44414AAD}" type="slidenum">
              <a:rPr lang="en-US" smtClean="0"/>
              <a:pPr/>
              <a:t>‹#›</a:t>
            </a:fld>
            <a:endParaRPr lang="en-US" dirty="0"/>
          </a:p>
        </p:txBody>
      </p:sp>
      <p:sp>
        <p:nvSpPr>
          <p:cNvPr id="14" name="Rectangle 13"/>
          <p:cNvSpPr/>
          <p:nvPr userDrawn="1"/>
        </p:nvSpPr>
        <p:spPr>
          <a:xfrm rot="16200000">
            <a:off x="8707988" y="3022472"/>
            <a:ext cx="697627" cy="174407"/>
          </a:xfrm>
          <a:prstGeom prst="rect">
            <a:avLst/>
          </a:prstGeom>
        </p:spPr>
        <p:txBody>
          <a:bodyPr wrap="none">
            <a:spAutoFit/>
          </a:bodyPr>
          <a:lstStyle/>
          <a:p>
            <a:r>
              <a:rPr lang="en-GB" sz="800" baseline="30000" dirty="0">
                <a:solidFill>
                  <a:schemeClr val="bg1">
                    <a:lumMod val="85000"/>
                  </a:schemeClr>
                </a:solidFill>
              </a:rPr>
              <a:t>(CRCOS) #00212K</a:t>
            </a:r>
          </a:p>
        </p:txBody>
      </p:sp>
    </p:spTree>
    <p:extLst>
      <p:ext uri="{BB962C8B-B14F-4D97-AF65-F5344CB8AC3E}">
        <p14:creationId xmlns:p14="http://schemas.microsoft.com/office/powerpoint/2010/main" val="1507366898"/>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457200" rtl="0" eaLnBrk="1" latinLnBrk="0" hangingPunct="1">
        <a:spcBef>
          <a:spcPct val="0"/>
        </a:spcBef>
        <a:buNone/>
        <a:defRPr sz="4400" b="1" kern="1200">
          <a:solidFill>
            <a:srgbClr val="009ED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710"/>
            <a:ext cx="9180000" cy="5163750"/>
          </a:xfrm>
          <a:prstGeom prst="rect">
            <a:avLst/>
          </a:prstGeom>
        </p:spPr>
      </p:pic>
      <p:sp>
        <p:nvSpPr>
          <p:cNvPr id="2" name="Title Placeholder 1"/>
          <p:cNvSpPr>
            <a:spLocks noGrp="1"/>
          </p:cNvSpPr>
          <p:nvPr>
            <p:ph type="title"/>
          </p:nvPr>
        </p:nvSpPr>
        <p:spPr>
          <a:xfrm>
            <a:off x="457203" y="205979"/>
            <a:ext cx="6392041"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3" y="1200151"/>
            <a:ext cx="6392041"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440562" y="4767264"/>
            <a:ext cx="719855" cy="273844"/>
          </a:xfrm>
          <a:prstGeom prst="rect">
            <a:avLst/>
          </a:prstGeom>
        </p:spPr>
        <p:txBody>
          <a:bodyPr vert="horz" lIns="91440" tIns="45720" rIns="91440" bIns="45720" rtlCol="0" anchor="ctr"/>
          <a:lstStyle>
            <a:lvl1pPr algn="l">
              <a:defRPr sz="600">
                <a:solidFill>
                  <a:srgbClr val="A6A6A6"/>
                </a:solidFill>
              </a:defRPr>
            </a:lvl1pPr>
          </a:lstStyle>
          <a:p>
            <a:fld id="{DE57B389-0786-F849-9579-4BC98732B665}" type="datetime1">
              <a:rPr lang="en-AU" smtClean="0"/>
              <a:pPr/>
              <a:t>26/08/2024</a:t>
            </a:fld>
            <a:endParaRPr lang="en-US" dirty="0"/>
          </a:p>
        </p:txBody>
      </p:sp>
      <p:sp>
        <p:nvSpPr>
          <p:cNvPr id="15" name="Footer Placeholder 4"/>
          <p:cNvSpPr>
            <a:spLocks noGrp="1"/>
          </p:cNvSpPr>
          <p:nvPr>
            <p:ph type="ftr" sz="quarter" idx="3"/>
          </p:nvPr>
        </p:nvSpPr>
        <p:spPr>
          <a:xfrm>
            <a:off x="2031230" y="4767264"/>
            <a:ext cx="2895600" cy="273844"/>
          </a:xfrm>
          <a:prstGeom prst="rect">
            <a:avLst/>
          </a:prstGeom>
        </p:spPr>
        <p:txBody>
          <a:bodyPr vert="horz" lIns="91440" tIns="45720" rIns="91440" bIns="45720" rtlCol="0" anchor="ctr"/>
          <a:lstStyle>
            <a:lvl1pPr algn="ctr">
              <a:defRPr sz="600">
                <a:solidFill>
                  <a:srgbClr val="A6A6A6"/>
                </a:solidFill>
              </a:defRPr>
            </a:lvl1pPr>
          </a:lstStyle>
          <a:p>
            <a:r>
              <a:rPr lang="en-US"/>
              <a:t>Title of Presentation</a:t>
            </a:r>
            <a:endParaRPr lang="en-US" dirty="0"/>
          </a:p>
        </p:txBody>
      </p:sp>
      <p:sp>
        <p:nvSpPr>
          <p:cNvPr id="16" name="Slide Number Placeholder 5"/>
          <p:cNvSpPr>
            <a:spLocks noGrp="1"/>
          </p:cNvSpPr>
          <p:nvPr>
            <p:ph type="sldNum" sz="quarter" idx="4"/>
          </p:nvPr>
        </p:nvSpPr>
        <p:spPr>
          <a:xfrm>
            <a:off x="5620811" y="4767264"/>
            <a:ext cx="1228433" cy="273844"/>
          </a:xfrm>
          <a:prstGeom prst="rect">
            <a:avLst/>
          </a:prstGeom>
        </p:spPr>
        <p:txBody>
          <a:bodyPr vert="horz" lIns="91440" tIns="45720" rIns="91440" bIns="45720" rtlCol="0" anchor="ctr"/>
          <a:lstStyle>
            <a:lvl1pPr algn="r">
              <a:defRPr sz="600">
                <a:solidFill>
                  <a:schemeClr val="bg1">
                    <a:lumMod val="65000"/>
                  </a:schemeClr>
                </a:solidFill>
              </a:defRPr>
            </a:lvl1pPr>
          </a:lstStyle>
          <a:p>
            <a:fld id="{72B1DA50-9CDF-674D-ABF9-B3DB44414AAD}" type="slidenum">
              <a:rPr lang="en-US" smtClean="0"/>
              <a:pPr/>
              <a:t>‹#›</a:t>
            </a:fld>
            <a:endParaRPr lang="en-US" dirty="0"/>
          </a:p>
        </p:txBody>
      </p:sp>
      <p:sp>
        <p:nvSpPr>
          <p:cNvPr id="17" name="Rectangle 16"/>
          <p:cNvSpPr/>
          <p:nvPr userDrawn="1"/>
        </p:nvSpPr>
        <p:spPr>
          <a:xfrm rot="16200000">
            <a:off x="8707988" y="3022472"/>
            <a:ext cx="697627" cy="174407"/>
          </a:xfrm>
          <a:prstGeom prst="rect">
            <a:avLst/>
          </a:prstGeom>
        </p:spPr>
        <p:txBody>
          <a:bodyPr wrap="none">
            <a:spAutoFit/>
          </a:bodyPr>
          <a:lstStyle/>
          <a:p>
            <a:r>
              <a:rPr lang="en-GB" sz="800" baseline="30000" dirty="0">
                <a:solidFill>
                  <a:schemeClr val="bg1">
                    <a:lumMod val="85000"/>
                  </a:schemeClr>
                </a:solidFill>
              </a:rPr>
              <a:t>(CRCOS) #00212K</a:t>
            </a:r>
          </a:p>
        </p:txBody>
      </p:sp>
    </p:spTree>
    <p:extLst>
      <p:ext uri="{BB962C8B-B14F-4D97-AF65-F5344CB8AC3E}">
        <p14:creationId xmlns:p14="http://schemas.microsoft.com/office/powerpoint/2010/main" val="187347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lvl1pPr algn="l" defTabSz="457200" rtl="0" eaLnBrk="1" latinLnBrk="0" hangingPunct="1">
        <a:spcBef>
          <a:spcPct val="0"/>
        </a:spcBef>
        <a:buNone/>
        <a:defRPr sz="3600" b="1" kern="1200">
          <a:solidFill>
            <a:srgbClr val="009ED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2710"/>
            <a:ext cx="9180000" cy="5163750"/>
          </a:xfrm>
          <a:prstGeom prst="rect">
            <a:avLst/>
          </a:prstGeom>
        </p:spPr>
      </p:pic>
      <p:sp>
        <p:nvSpPr>
          <p:cNvPr id="2" name="Title Placeholder 1"/>
          <p:cNvSpPr>
            <a:spLocks noGrp="1"/>
          </p:cNvSpPr>
          <p:nvPr>
            <p:ph type="title"/>
          </p:nvPr>
        </p:nvSpPr>
        <p:spPr>
          <a:xfrm>
            <a:off x="457200" y="205979"/>
            <a:ext cx="7618248"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7618248"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2"/>
          </p:nvPr>
        </p:nvSpPr>
        <p:spPr>
          <a:xfrm>
            <a:off x="440562" y="4767264"/>
            <a:ext cx="719855" cy="273844"/>
          </a:xfrm>
          <a:prstGeom prst="rect">
            <a:avLst/>
          </a:prstGeom>
        </p:spPr>
        <p:txBody>
          <a:bodyPr vert="horz" lIns="91440" tIns="45720" rIns="91440" bIns="45720" rtlCol="0" anchor="ctr"/>
          <a:lstStyle>
            <a:lvl1pPr algn="l">
              <a:defRPr sz="600">
                <a:solidFill>
                  <a:srgbClr val="A6A6A6"/>
                </a:solidFill>
              </a:defRPr>
            </a:lvl1pPr>
          </a:lstStyle>
          <a:p>
            <a:fld id="{DE57B389-0786-F849-9579-4BC98732B665}" type="datetime1">
              <a:rPr lang="en-AU" smtClean="0"/>
              <a:pPr/>
              <a:t>26/08/2024</a:t>
            </a:fld>
            <a:endParaRPr lang="en-US" dirty="0"/>
          </a:p>
        </p:txBody>
      </p:sp>
      <p:sp>
        <p:nvSpPr>
          <p:cNvPr id="12" name="Footer Placeholder 4"/>
          <p:cNvSpPr>
            <a:spLocks noGrp="1"/>
          </p:cNvSpPr>
          <p:nvPr>
            <p:ph type="ftr" sz="quarter" idx="3"/>
          </p:nvPr>
        </p:nvSpPr>
        <p:spPr>
          <a:xfrm>
            <a:off x="2031230" y="4767264"/>
            <a:ext cx="2895600" cy="273844"/>
          </a:xfrm>
          <a:prstGeom prst="rect">
            <a:avLst/>
          </a:prstGeom>
        </p:spPr>
        <p:txBody>
          <a:bodyPr vert="horz" lIns="91440" tIns="45720" rIns="91440" bIns="45720" rtlCol="0" anchor="ctr"/>
          <a:lstStyle>
            <a:lvl1pPr algn="ctr">
              <a:defRPr sz="600">
                <a:solidFill>
                  <a:srgbClr val="A6A6A6"/>
                </a:solidFill>
              </a:defRPr>
            </a:lvl1pPr>
          </a:lstStyle>
          <a:p>
            <a:r>
              <a:rPr lang="en-US"/>
              <a:t>Title of Presentation</a:t>
            </a:r>
            <a:endParaRPr lang="en-US" dirty="0"/>
          </a:p>
        </p:txBody>
      </p:sp>
      <p:sp>
        <p:nvSpPr>
          <p:cNvPr id="13" name="Slide Number Placeholder 5"/>
          <p:cNvSpPr>
            <a:spLocks noGrp="1"/>
          </p:cNvSpPr>
          <p:nvPr>
            <p:ph type="sldNum" sz="quarter" idx="4"/>
          </p:nvPr>
        </p:nvSpPr>
        <p:spPr>
          <a:xfrm>
            <a:off x="5620811" y="4767264"/>
            <a:ext cx="1228433" cy="273844"/>
          </a:xfrm>
          <a:prstGeom prst="rect">
            <a:avLst/>
          </a:prstGeom>
        </p:spPr>
        <p:txBody>
          <a:bodyPr vert="horz" lIns="91440" tIns="45720" rIns="91440" bIns="45720" rtlCol="0" anchor="ctr"/>
          <a:lstStyle>
            <a:lvl1pPr algn="r">
              <a:defRPr sz="600">
                <a:solidFill>
                  <a:schemeClr val="bg1">
                    <a:lumMod val="65000"/>
                  </a:schemeClr>
                </a:solidFill>
              </a:defRPr>
            </a:lvl1pPr>
          </a:lstStyle>
          <a:p>
            <a:fld id="{72B1DA50-9CDF-674D-ABF9-B3DB44414AAD}" type="slidenum">
              <a:rPr lang="en-US" smtClean="0"/>
              <a:pPr/>
              <a:t>‹#›</a:t>
            </a:fld>
            <a:endParaRPr lang="en-US" dirty="0"/>
          </a:p>
        </p:txBody>
      </p:sp>
      <p:sp>
        <p:nvSpPr>
          <p:cNvPr id="14" name="Rectangle 13"/>
          <p:cNvSpPr/>
          <p:nvPr userDrawn="1"/>
        </p:nvSpPr>
        <p:spPr>
          <a:xfrm rot="16200000">
            <a:off x="8707988" y="3022472"/>
            <a:ext cx="697627" cy="174407"/>
          </a:xfrm>
          <a:prstGeom prst="rect">
            <a:avLst/>
          </a:prstGeom>
        </p:spPr>
        <p:txBody>
          <a:bodyPr wrap="none">
            <a:spAutoFit/>
          </a:bodyPr>
          <a:lstStyle/>
          <a:p>
            <a:r>
              <a:rPr lang="en-GB" sz="800" baseline="30000" dirty="0">
                <a:solidFill>
                  <a:schemeClr val="bg1">
                    <a:lumMod val="85000"/>
                  </a:schemeClr>
                </a:solidFill>
              </a:rPr>
              <a:t>(CRCOS) #00212K</a:t>
            </a:r>
          </a:p>
        </p:txBody>
      </p:sp>
    </p:spTree>
    <p:extLst>
      <p:ext uri="{BB962C8B-B14F-4D97-AF65-F5344CB8AC3E}">
        <p14:creationId xmlns:p14="http://schemas.microsoft.com/office/powerpoint/2010/main" val="1332789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lvl1pPr algn="l" defTabSz="457200" rtl="0" eaLnBrk="1" latinLnBrk="0" hangingPunct="1">
        <a:spcBef>
          <a:spcPct val="0"/>
        </a:spcBef>
        <a:buNone/>
        <a:defRPr sz="3600" b="1" kern="1200">
          <a:solidFill>
            <a:srgbClr val="009ED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CBC8126-145F-43A5-BF53-1439CCFE803F}" type="datetimeFigureOut">
              <a:rPr lang="en-AU" smtClean="0"/>
              <a:t>26/08/2024</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43CD66F-8ABA-485A-83FE-D46C84ED8552}" type="slidenum">
              <a:rPr lang="en-AU" smtClean="0"/>
              <a:t>‹#›</a:t>
            </a:fld>
            <a:endParaRPr lang="en-AU"/>
          </a:p>
        </p:txBody>
      </p:sp>
    </p:spTree>
    <p:extLst>
      <p:ext uri="{BB962C8B-B14F-4D97-AF65-F5344CB8AC3E}">
        <p14:creationId xmlns:p14="http://schemas.microsoft.com/office/powerpoint/2010/main" val="33429328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3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Lst>
  <p:txStyles>
    <p:titleStyle>
      <a:lvl1pPr algn="ctr" defTabSz="914400" rtl="0" eaLnBrk="1" latinLnBrk="0" hangingPunct="1">
        <a:lnSpc>
          <a:spcPct val="70000"/>
        </a:lnSpc>
        <a:spcBef>
          <a:spcPct val="0"/>
        </a:spcBef>
        <a:buNone/>
        <a:defRPr sz="4400" kern="1200">
          <a:solidFill>
            <a:schemeClr val="bg1"/>
          </a:solidFill>
          <a:latin typeface="+mj-lt"/>
          <a:ea typeface="+mj-ea"/>
          <a:cs typeface="+mj-cs"/>
        </a:defRPr>
      </a:lvl1pPr>
    </p:titleStyle>
    <p:bodyStyle>
      <a:lvl1pPr marL="180975"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1pPr>
      <a:lvl2pPr marL="447675" indent="-180975"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2pPr>
      <a:lvl3pPr marL="809625" indent="-180975" algn="l" defTabSz="914400" rtl="0" eaLnBrk="1" latinLnBrk="0" hangingPunct="1">
        <a:spcBef>
          <a:spcPct val="20000"/>
        </a:spcBef>
        <a:buFont typeface="Wingdings" panose="05000000000000000000" pitchFamily="2" charset="2"/>
        <a:buChar char="§"/>
        <a:defRPr sz="1300" kern="1200">
          <a:solidFill>
            <a:schemeClr val="accent2"/>
          </a:solidFill>
          <a:latin typeface="+mn-lt"/>
          <a:ea typeface="+mn-ea"/>
          <a:cs typeface="+mn-cs"/>
        </a:defRPr>
      </a:lvl3pPr>
      <a:lvl4pPr marL="1162050" indent="-171450"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4pPr>
      <a:lvl5pPr marL="1524000"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hyperlink" Target="http://www.schoolsportaustralia.edu.au/stateterritory-school-sport-offices/school-sport-act/" TargetMode="External"/><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hyperlink" Target="https://www.sportaus.gov.au/schoo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hyperlink" Target="http://unesdoc.unesco.org/images/0023/002311/231101E.pdf" TargetMode="Externa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hyperlink" Target="https://unesdoc.unesco.org/ark:/48223/pf0000231101" TargetMode="Externa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norbert-elias.com/" TargetMode="External"/><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7544" y="2256709"/>
            <a:ext cx="8136904" cy="443184"/>
          </a:xfrm>
        </p:spPr>
        <p:txBody>
          <a:bodyPr/>
          <a:lstStyle/>
          <a:p>
            <a:pPr>
              <a:lnSpc>
                <a:spcPct val="100000"/>
              </a:lnSpc>
            </a:pPr>
            <a:r>
              <a:rPr lang="en-US" sz="2800" dirty="0"/>
              <a:t>SOCIOCULTURAL FOUNDATIONS </a:t>
            </a:r>
            <a:br>
              <a:rPr lang="en-US" sz="2800" dirty="0"/>
            </a:br>
            <a:r>
              <a:rPr lang="en-US" sz="2800" dirty="0"/>
              <a:t>FOR HPE IN SCHOOLS (9916)</a:t>
            </a:r>
          </a:p>
        </p:txBody>
      </p:sp>
      <p:sp>
        <p:nvSpPr>
          <p:cNvPr id="3" name="Text Placeholder 2"/>
          <p:cNvSpPr>
            <a:spLocks noGrp="1"/>
          </p:cNvSpPr>
          <p:nvPr>
            <p:ph type="body" sz="quarter" idx="12"/>
          </p:nvPr>
        </p:nvSpPr>
        <p:spPr>
          <a:xfrm>
            <a:off x="494506" y="3325952"/>
            <a:ext cx="8154988" cy="1057789"/>
          </a:xfrm>
        </p:spPr>
        <p:txBody>
          <a:bodyPr>
            <a:normAutofit/>
          </a:bodyPr>
          <a:lstStyle/>
          <a:p>
            <a:pPr>
              <a:lnSpc>
                <a:spcPct val="90000"/>
              </a:lnSpc>
            </a:pPr>
            <a:r>
              <a:rPr lang="en-AU" dirty="0"/>
              <a:t>Week</a:t>
            </a:r>
            <a:r>
              <a:rPr lang="en-US" b="0" dirty="0"/>
              <a:t> 5 Semester 1 2024</a:t>
            </a:r>
            <a:r>
              <a:rPr lang="en-AU" dirty="0"/>
              <a:t> </a:t>
            </a:r>
          </a:p>
          <a:p>
            <a:pPr>
              <a:lnSpc>
                <a:spcPct val="90000"/>
              </a:lnSpc>
            </a:pPr>
            <a:r>
              <a:rPr lang="en-AU" dirty="0" err="1"/>
              <a:t>Figurational</a:t>
            </a:r>
            <a:r>
              <a:rPr lang="en-AU" dirty="0"/>
              <a:t> Sociology 2 and Philosophy</a:t>
            </a:r>
          </a:p>
        </p:txBody>
      </p:sp>
      <p:cxnSp>
        <p:nvCxnSpPr>
          <p:cNvPr id="5" name="Straight Connector 4">
            <a:extLst>
              <a:ext uri="{FF2B5EF4-FFF2-40B4-BE49-F238E27FC236}">
                <a16:creationId xmlns:a16="http://schemas.microsoft.com/office/drawing/2014/main" id="{BE681EE2-821B-4529-BB1E-39212D487254}"/>
              </a:ext>
            </a:extLst>
          </p:cNvPr>
          <p:cNvCxnSpPr>
            <a:cxnSpLocks/>
          </p:cNvCxnSpPr>
          <p:nvPr/>
        </p:nvCxnSpPr>
        <p:spPr>
          <a:xfrm>
            <a:off x="600635" y="3693459"/>
            <a:ext cx="6606989"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290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200" b="1" dirty="0">
                <a:solidFill>
                  <a:schemeClr val="accent1"/>
                </a:solidFill>
              </a:rPr>
              <a:t>Why </a:t>
            </a:r>
            <a:r>
              <a:rPr lang="en-US" sz="2200" b="1" dirty="0" err="1">
                <a:solidFill>
                  <a:schemeClr val="accent1"/>
                </a:solidFill>
              </a:rPr>
              <a:t>Figurational</a:t>
            </a:r>
            <a:r>
              <a:rPr lang="en-US" sz="2200" b="1" dirty="0">
                <a:solidFill>
                  <a:schemeClr val="accent1"/>
                </a:solidFill>
              </a:rPr>
              <a:t> Sociology is Important in this Unit</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1938992"/>
          </a:xfrm>
          <a:prstGeom prst="rect">
            <a:avLst/>
          </a:prstGeom>
        </p:spPr>
        <p:txBody>
          <a:bodyPr wrap="square">
            <a:spAutoFit/>
          </a:bodyPr>
          <a:lstStyle/>
          <a:p>
            <a:r>
              <a:rPr lang="en-AU" sz="1200" dirty="0">
                <a:solidFill>
                  <a:schemeClr val="accent2"/>
                </a:solidFill>
              </a:rPr>
              <a:t>Figurational sociology is important in this unit because it can be used to make sense of historical information – such as what we covered in Week 3. Importantly, </a:t>
            </a:r>
            <a:r>
              <a:rPr lang="en-AU" sz="1200" dirty="0" err="1">
                <a:solidFill>
                  <a:schemeClr val="accent2"/>
                </a:solidFill>
              </a:rPr>
              <a:t>figurational</a:t>
            </a:r>
            <a:r>
              <a:rPr lang="en-AU" sz="1200" dirty="0">
                <a:solidFill>
                  <a:schemeClr val="accent2"/>
                </a:solidFill>
              </a:rPr>
              <a:t> sociology recognises that the present is directly linked to the past.</a:t>
            </a:r>
          </a:p>
          <a:p>
            <a:endParaRPr lang="en-AU" sz="1200" dirty="0">
              <a:solidFill>
                <a:schemeClr val="accent2"/>
              </a:solidFill>
            </a:endParaRPr>
          </a:p>
          <a:p>
            <a:r>
              <a:rPr lang="en-AU" sz="1200" dirty="0">
                <a:solidFill>
                  <a:schemeClr val="accent2"/>
                </a:solidFill>
              </a:rPr>
              <a:t>Central to </a:t>
            </a:r>
            <a:r>
              <a:rPr lang="en-AU" sz="1200" dirty="0" err="1">
                <a:solidFill>
                  <a:schemeClr val="accent2"/>
                </a:solidFill>
              </a:rPr>
              <a:t>figurational</a:t>
            </a:r>
            <a:r>
              <a:rPr lang="en-AU" sz="1200" dirty="0">
                <a:solidFill>
                  <a:schemeClr val="accent2"/>
                </a:solidFill>
              </a:rPr>
              <a:t> sociology are long-term processes. These include the following for example that are relevant to this unit:</a:t>
            </a:r>
          </a:p>
          <a:p>
            <a:endParaRPr lang="en-AU" sz="1200" dirty="0">
              <a:solidFill>
                <a:schemeClr val="accent2"/>
              </a:solidFill>
            </a:endParaRPr>
          </a:p>
          <a:p>
            <a:pPr marL="342900" indent="-342900">
              <a:buFont typeface="Arial" panose="020B0604020202020204" pitchFamily="34" charset="0"/>
              <a:buChar char="•"/>
            </a:pPr>
            <a:r>
              <a:rPr lang="en-AU" sz="1200" dirty="0">
                <a:solidFill>
                  <a:schemeClr val="accent2"/>
                </a:solidFill>
              </a:rPr>
              <a:t>The development of PE since its beginnings as a subject at the beginning of the last century.</a:t>
            </a:r>
          </a:p>
          <a:p>
            <a:pPr marL="342900" indent="-342900">
              <a:buFont typeface="Arial" panose="020B0604020202020204" pitchFamily="34" charset="0"/>
              <a:buChar char="•"/>
            </a:pPr>
            <a:r>
              <a:rPr lang="en-AU" sz="1200" dirty="0">
                <a:solidFill>
                  <a:schemeClr val="accent2"/>
                </a:solidFill>
              </a:rPr>
              <a:t>How sports activities have become less violent or more civilised over time.</a:t>
            </a:r>
          </a:p>
          <a:p>
            <a:pPr marL="342900" indent="-342900">
              <a:buFont typeface="Arial" panose="020B0604020202020204" pitchFamily="34" charset="0"/>
              <a:buChar char="•"/>
            </a:pPr>
            <a:r>
              <a:rPr lang="en-AU" sz="1200" dirty="0">
                <a:solidFill>
                  <a:schemeClr val="accent2"/>
                </a:solidFill>
              </a:rPr>
              <a:t>Colonisation.</a:t>
            </a:r>
          </a:p>
          <a:p>
            <a:pPr marL="342900" indent="-342900">
              <a:buFont typeface="Arial" panose="020B0604020202020204" pitchFamily="34" charset="0"/>
              <a:buChar char="•"/>
            </a:pPr>
            <a:r>
              <a:rPr lang="en-AU" sz="1200" dirty="0">
                <a:solidFill>
                  <a:schemeClr val="accent2"/>
                </a:solidFill>
              </a:rPr>
              <a:t>The introduction and development of curricula over time.</a:t>
            </a:r>
          </a:p>
          <a:p>
            <a:pPr lvl="0"/>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pic>
        <p:nvPicPr>
          <p:cNvPr id="6146" name="Picture 2" descr="School Sports Lesson Children in the school playground during a physical education lesson. The children are laughing and smiling whilst they take part in the weaving activity. The teacher is focused on watching the children to make sure they are doing it correctly. The school is visible in the background. physical education stock pictures, royalty-free photos &amp; images">
            <a:extLst>
              <a:ext uri="{FF2B5EF4-FFF2-40B4-BE49-F238E27FC236}">
                <a16:creationId xmlns:a16="http://schemas.microsoft.com/office/drawing/2014/main" id="{3BF1C139-1326-4D0C-A9F5-D3466B50E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028" y="2533488"/>
            <a:ext cx="3050802" cy="203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05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3548" y="3250275"/>
            <a:ext cx="8216870" cy="443184"/>
          </a:xfrm>
        </p:spPr>
        <p:txBody>
          <a:bodyPr/>
          <a:lstStyle/>
          <a:p>
            <a:r>
              <a:rPr lang="en-US" sz="2000" b="1" dirty="0"/>
              <a:t>using three levels TO RECREATE The dynamic nature of figurations </a:t>
            </a:r>
            <a:endParaRPr lang="en-AU" sz="2000" b="1" dirty="0"/>
          </a:p>
          <a:p>
            <a:endParaRPr lang="en-US" sz="2800" dirty="0"/>
          </a:p>
        </p:txBody>
      </p:sp>
      <p:cxnSp>
        <p:nvCxnSpPr>
          <p:cNvPr id="5" name="Straight Connector 4">
            <a:extLst>
              <a:ext uri="{FF2B5EF4-FFF2-40B4-BE49-F238E27FC236}">
                <a16:creationId xmlns:a16="http://schemas.microsoft.com/office/drawing/2014/main" id="{BE681EE2-821B-4529-BB1E-39212D487254}"/>
              </a:ext>
            </a:extLst>
          </p:cNvPr>
          <p:cNvCxnSpPr>
            <a:cxnSpLocks/>
          </p:cNvCxnSpPr>
          <p:nvPr/>
        </p:nvCxnSpPr>
        <p:spPr>
          <a:xfrm>
            <a:off x="600635" y="3693459"/>
            <a:ext cx="7315200"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83328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200" b="1" dirty="0">
                <a:solidFill>
                  <a:schemeClr val="accent1"/>
                </a:solidFill>
              </a:rPr>
              <a:t>Different Levels of Figuration</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1938992"/>
          </a:xfrm>
          <a:prstGeom prst="rect">
            <a:avLst/>
          </a:prstGeom>
        </p:spPr>
        <p:txBody>
          <a:bodyPr wrap="square">
            <a:spAutoFit/>
          </a:bodyPr>
          <a:lstStyle/>
          <a:p>
            <a:r>
              <a:rPr lang="en-US" sz="1200" dirty="0">
                <a:solidFill>
                  <a:schemeClr val="accent2"/>
                </a:solidFill>
              </a:rPr>
              <a:t>According to Baur and Ernst (2011) any figuration can be depicted as having three different but inter-related levels:</a:t>
            </a:r>
          </a:p>
          <a:p>
            <a:endParaRPr lang="en-US" sz="1200" dirty="0">
              <a:solidFill>
                <a:schemeClr val="accent2"/>
              </a:solidFill>
            </a:endParaRPr>
          </a:p>
          <a:p>
            <a:pPr marL="457200" indent="-457200">
              <a:buAutoNum type="arabicPeriod"/>
            </a:pPr>
            <a:r>
              <a:rPr lang="en-US" sz="1200" dirty="0">
                <a:solidFill>
                  <a:schemeClr val="accent2"/>
                </a:solidFill>
              </a:rPr>
              <a:t>Macro level: The macro level refers to the nature of the social structure and ‘rules’ within a given figuration and represents how a figuration exists in the present. </a:t>
            </a:r>
          </a:p>
          <a:p>
            <a:pPr marL="457200" indent="-457200">
              <a:buAutoNum type="arabicPeriod"/>
            </a:pPr>
            <a:r>
              <a:rPr lang="en-US" sz="1200" dirty="0">
                <a:solidFill>
                  <a:schemeClr val="accent2"/>
                </a:solidFill>
              </a:rPr>
              <a:t>Micro level: The micro level is how individuals behave within a figuration. It is concerned with the values, beliefs and social power of the people it contains. The micro level also includes the extent to which members can influence the figuration. </a:t>
            </a:r>
          </a:p>
          <a:p>
            <a:pPr marL="457200" indent="-457200">
              <a:buAutoNum type="arabicPeriod"/>
            </a:pPr>
            <a:r>
              <a:rPr lang="en-US" sz="1200" dirty="0">
                <a:solidFill>
                  <a:schemeClr val="accent2"/>
                </a:solidFill>
              </a:rPr>
              <a:t>Sociogenesis level: This is about how any figuration came to be. In other words, the history of how it was formed. </a:t>
            </a:r>
          </a:p>
          <a:p>
            <a:pPr marL="457200" indent="-457200">
              <a:buAutoNum type="arabicPeriod"/>
            </a:pPr>
            <a:endParaRPr lang="en-US" sz="1200" dirty="0">
              <a:solidFill>
                <a:schemeClr val="accent2"/>
              </a:solidFill>
            </a:endParaRPr>
          </a:p>
          <a:p>
            <a:r>
              <a:rPr lang="en-US" sz="1200" dirty="0">
                <a:solidFill>
                  <a:schemeClr val="accent2"/>
                </a:solidFill>
              </a:rPr>
              <a:t>We will now consider a figuration that you can all relate to – that of the Australian School PE and School Sport (PE SS) Figuration. </a:t>
            </a:r>
            <a:endParaRPr lang="en-AU" sz="1200" dirty="0">
              <a:solidFill>
                <a:schemeClr val="accent2"/>
              </a:solidFill>
            </a:endParaRPr>
          </a:p>
          <a:p>
            <a:pPr lvl="0"/>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pic>
        <p:nvPicPr>
          <p:cNvPr id="2050" name="Picture 2" descr="PDF) Towards a Process-Oriented Methodology: Modern Social Science Research  Methods and Norbert Elias's Figurational Sociology">
            <a:extLst>
              <a:ext uri="{FF2B5EF4-FFF2-40B4-BE49-F238E27FC236}">
                <a16:creationId xmlns:a16="http://schemas.microsoft.com/office/drawing/2014/main" id="{1DBDCEFF-7741-4E7F-9901-5A4D2AF8C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720" y="2926068"/>
            <a:ext cx="1469391" cy="221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000" b="1" dirty="0">
                <a:solidFill>
                  <a:schemeClr val="accent1"/>
                </a:solidFill>
              </a:rPr>
              <a:t>The Macro Level of the Australian School PE SS Figuration</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2862322"/>
          </a:xfrm>
          <a:prstGeom prst="rect">
            <a:avLst/>
          </a:prstGeom>
        </p:spPr>
        <p:txBody>
          <a:bodyPr wrap="square">
            <a:spAutoFit/>
          </a:bodyPr>
          <a:lstStyle/>
          <a:p>
            <a:pPr lvl="0"/>
            <a:r>
              <a:rPr lang="en-AU" sz="1200" dirty="0">
                <a:solidFill>
                  <a:schemeClr val="accent2"/>
                </a:solidFill>
              </a:rPr>
              <a:t>Within any high school in Australia there would be common features that would outline the </a:t>
            </a:r>
            <a:r>
              <a:rPr lang="en-AU" sz="1200" b="1" dirty="0">
                <a:solidFill>
                  <a:schemeClr val="accent2"/>
                </a:solidFill>
              </a:rPr>
              <a:t>social structure or ‘rules’ </a:t>
            </a:r>
            <a:r>
              <a:rPr lang="en-AU" sz="1200" dirty="0">
                <a:solidFill>
                  <a:schemeClr val="accent2"/>
                </a:solidFill>
              </a:rPr>
              <a:t>of the PE figuration. These similarities include:</a:t>
            </a:r>
          </a:p>
          <a:p>
            <a:pPr lvl="0"/>
            <a:endParaRPr lang="en-AU" sz="1200" b="1" dirty="0">
              <a:solidFill>
                <a:schemeClr val="accent2"/>
              </a:solidFill>
            </a:endParaRPr>
          </a:p>
          <a:p>
            <a:pPr marL="342900" lvl="0" indent="-342900">
              <a:buFont typeface="Arial" panose="020B0604020202020204" pitchFamily="34" charset="0"/>
              <a:buChar char="•"/>
            </a:pPr>
            <a:r>
              <a:rPr lang="en-AU" sz="1200" b="1" dirty="0">
                <a:solidFill>
                  <a:schemeClr val="accent2"/>
                </a:solidFill>
              </a:rPr>
              <a:t>Curricula</a:t>
            </a:r>
            <a:r>
              <a:rPr lang="en-AU" sz="1200" dirty="0">
                <a:solidFill>
                  <a:schemeClr val="accent2"/>
                </a:solidFill>
              </a:rPr>
              <a:t> – e.g., the </a:t>
            </a:r>
            <a:r>
              <a:rPr lang="en-AU" sz="1200" i="1" dirty="0">
                <a:solidFill>
                  <a:schemeClr val="accent2"/>
                </a:solidFill>
              </a:rPr>
              <a:t>Australian Curriculum for Health and Physical Education </a:t>
            </a:r>
            <a:r>
              <a:rPr lang="en-AU" sz="1200" dirty="0">
                <a:solidFill>
                  <a:schemeClr val="accent2"/>
                </a:solidFill>
              </a:rPr>
              <a:t>(</a:t>
            </a:r>
            <a:r>
              <a:rPr lang="en-GB" sz="1200" dirty="0">
                <a:solidFill>
                  <a:schemeClr val="accent2"/>
                </a:solidFill>
              </a:rPr>
              <a:t>Australian Curriculum Assessment and Reporting Authority, 2022). </a:t>
            </a:r>
          </a:p>
          <a:p>
            <a:pPr marL="342900" lvl="0" indent="-342900">
              <a:buFont typeface="Arial" panose="020B0604020202020204" pitchFamily="34" charset="0"/>
              <a:buChar char="•"/>
            </a:pPr>
            <a:r>
              <a:rPr lang="en-GB" sz="1200" b="1" dirty="0">
                <a:solidFill>
                  <a:schemeClr val="accent2"/>
                </a:solidFill>
              </a:rPr>
              <a:t>Policy Documents </a:t>
            </a:r>
            <a:r>
              <a:rPr lang="en-GB" sz="1200" dirty="0">
                <a:solidFill>
                  <a:schemeClr val="accent2"/>
                </a:solidFill>
              </a:rPr>
              <a:t>– e.g., the </a:t>
            </a:r>
            <a:r>
              <a:rPr lang="en-GB" sz="1200" i="1" dirty="0">
                <a:solidFill>
                  <a:schemeClr val="accent2"/>
                </a:solidFill>
              </a:rPr>
              <a:t>Physical activity mandatory procedures</a:t>
            </a:r>
            <a:r>
              <a:rPr lang="en-GB" sz="1200" dirty="0">
                <a:solidFill>
                  <a:schemeClr val="accent2"/>
                </a:solidFill>
              </a:rPr>
              <a:t> (Australian Capital Territory Government Education, 2020); the </a:t>
            </a:r>
            <a:r>
              <a:rPr lang="en-GB" sz="1200" i="1" dirty="0">
                <a:solidFill>
                  <a:schemeClr val="accent2"/>
                </a:solidFill>
              </a:rPr>
              <a:t>Teachers’ code of professional practice </a:t>
            </a:r>
            <a:r>
              <a:rPr lang="en-GB" sz="1200" dirty="0">
                <a:solidFill>
                  <a:schemeClr val="accent2"/>
                </a:solidFill>
              </a:rPr>
              <a:t>(ACT Department of Education and Training [ACT DET], 2008); </a:t>
            </a:r>
            <a:r>
              <a:rPr lang="en-US" sz="1200" i="1" dirty="0">
                <a:solidFill>
                  <a:schemeClr val="accent2"/>
                </a:solidFill>
              </a:rPr>
              <a:t>A classroom practice guide: Quality teaching in ACT schools </a:t>
            </a:r>
            <a:r>
              <a:rPr lang="en-US" sz="1200" dirty="0">
                <a:solidFill>
                  <a:schemeClr val="accent2"/>
                </a:solidFill>
              </a:rPr>
              <a:t>(ACT DET, 2006).</a:t>
            </a:r>
          </a:p>
          <a:p>
            <a:pPr marL="342900" lvl="0" indent="-342900">
              <a:buFont typeface="Arial" panose="020B0604020202020204" pitchFamily="34" charset="0"/>
              <a:buChar char="•"/>
            </a:pPr>
            <a:r>
              <a:rPr lang="en-US" sz="1200" b="1" dirty="0">
                <a:solidFill>
                  <a:schemeClr val="accent2"/>
                </a:solidFill>
              </a:rPr>
              <a:t>School Structures and Routines – </a:t>
            </a:r>
            <a:r>
              <a:rPr lang="en-US" sz="1200" dirty="0">
                <a:solidFill>
                  <a:schemeClr val="accent2"/>
                </a:solidFill>
              </a:rPr>
              <a:t>e.g., timetable documents, school start and finish times.</a:t>
            </a:r>
          </a:p>
          <a:p>
            <a:pPr marL="342900" lvl="0" indent="-342900">
              <a:buFont typeface="Arial" panose="020B0604020202020204" pitchFamily="34" charset="0"/>
              <a:buChar char="•"/>
            </a:pPr>
            <a:r>
              <a:rPr lang="en-US" sz="1200" b="1" dirty="0">
                <a:solidFill>
                  <a:schemeClr val="accent2"/>
                </a:solidFill>
              </a:rPr>
              <a:t>Facilities and Equipment – </a:t>
            </a:r>
            <a:r>
              <a:rPr lang="en-US" sz="1200" dirty="0">
                <a:solidFill>
                  <a:schemeClr val="accent2"/>
                </a:solidFill>
              </a:rPr>
              <a:t>most schools have similar facilities based upon Victorian England designs. Most schools will have similar equipment. </a:t>
            </a:r>
            <a:endParaRPr lang="en-US" sz="1200" b="1" dirty="0">
              <a:solidFill>
                <a:schemeClr val="accent2"/>
              </a:solidFill>
            </a:endParaRPr>
          </a:p>
          <a:p>
            <a:pPr marL="342900" lvl="0" indent="-342900">
              <a:buFont typeface="Arial" panose="020B0604020202020204" pitchFamily="34" charset="0"/>
              <a:buChar char="•"/>
            </a:pPr>
            <a:r>
              <a:rPr lang="en-US" sz="1200" b="1" dirty="0">
                <a:solidFill>
                  <a:schemeClr val="accent2"/>
                </a:solidFill>
              </a:rPr>
              <a:t>State or Territory School Sports </a:t>
            </a:r>
            <a:r>
              <a:rPr lang="en-US" sz="1200" b="1" dirty="0" err="1">
                <a:solidFill>
                  <a:schemeClr val="accent2"/>
                </a:solidFill>
              </a:rPr>
              <a:t>Organisations</a:t>
            </a:r>
            <a:r>
              <a:rPr lang="en-US" sz="1200" b="1" dirty="0">
                <a:solidFill>
                  <a:schemeClr val="accent2"/>
                </a:solidFill>
              </a:rPr>
              <a:t> – </a:t>
            </a:r>
            <a:r>
              <a:rPr lang="en-US" sz="1200" dirty="0">
                <a:solidFill>
                  <a:schemeClr val="accent2"/>
                </a:solidFill>
              </a:rPr>
              <a:t>e.g., School Sport ACT or equivalent. See</a:t>
            </a:r>
            <a:r>
              <a:rPr lang="en-US" sz="1200" dirty="0"/>
              <a:t> </a:t>
            </a:r>
            <a:r>
              <a:rPr lang="en-AU" sz="1200" dirty="0">
                <a:hlinkClick r:id="rId3"/>
              </a:rPr>
              <a:t>http://www.schoolsportaustralia.edu.au/stateterritory-school-sport-offices/school-sport-act/ </a:t>
            </a:r>
            <a:r>
              <a:rPr lang="en-US" sz="1200" dirty="0"/>
              <a:t>or Sporting Schools </a:t>
            </a:r>
            <a:r>
              <a:rPr lang="en-AU" sz="1200" dirty="0">
                <a:hlinkClick r:id="rId4"/>
              </a:rPr>
              <a:t>https://www.sportaus.gov.au/schools</a:t>
            </a:r>
            <a:endParaRPr lang="en-AU" sz="1200" b="1" dirty="0"/>
          </a:p>
          <a:p>
            <a:pPr lvl="0"/>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spTree>
    <p:extLst>
      <p:ext uri="{BB962C8B-B14F-4D97-AF65-F5344CB8AC3E}">
        <p14:creationId xmlns:p14="http://schemas.microsoft.com/office/powerpoint/2010/main" val="4050041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000" b="1" dirty="0">
                <a:solidFill>
                  <a:schemeClr val="accent1"/>
                </a:solidFill>
              </a:rPr>
              <a:t>The Micro Level of the Australian School PE SS Figuration</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2308324"/>
          </a:xfrm>
          <a:prstGeom prst="rect">
            <a:avLst/>
          </a:prstGeom>
        </p:spPr>
        <p:txBody>
          <a:bodyPr wrap="square">
            <a:spAutoFit/>
          </a:bodyPr>
          <a:lstStyle/>
          <a:p>
            <a:pPr lvl="0"/>
            <a:r>
              <a:rPr lang="en-AU" sz="1200" dirty="0">
                <a:solidFill>
                  <a:schemeClr val="accent2"/>
                </a:solidFill>
              </a:rPr>
              <a:t>Within any school in Australia similar people would comprise the figuration. For example:</a:t>
            </a:r>
          </a:p>
          <a:p>
            <a:pPr lvl="0"/>
            <a:endParaRPr lang="en-AU" sz="1200" b="1" dirty="0">
              <a:solidFill>
                <a:schemeClr val="accent2"/>
              </a:solidFill>
            </a:endParaRPr>
          </a:p>
          <a:p>
            <a:pPr marL="342900" lvl="0" indent="-342900">
              <a:buFont typeface="Arial" panose="020B0604020202020204" pitchFamily="34" charset="0"/>
              <a:buChar char="•"/>
            </a:pPr>
            <a:r>
              <a:rPr lang="en-AU" sz="1200" dirty="0">
                <a:solidFill>
                  <a:schemeClr val="accent2"/>
                </a:solidFill>
              </a:rPr>
              <a:t>A school principal.</a:t>
            </a:r>
          </a:p>
          <a:p>
            <a:pPr marL="342900" lvl="0" indent="-342900">
              <a:buFont typeface="Arial" panose="020B0604020202020204" pitchFamily="34" charset="0"/>
              <a:buChar char="•"/>
            </a:pPr>
            <a:r>
              <a:rPr lang="en-AU" sz="1200" dirty="0">
                <a:solidFill>
                  <a:schemeClr val="accent2"/>
                </a:solidFill>
              </a:rPr>
              <a:t>Specialist and non-specialist HPE teachers.</a:t>
            </a:r>
          </a:p>
          <a:p>
            <a:pPr marL="342900" lvl="0" indent="-342900">
              <a:buFont typeface="Arial" panose="020B0604020202020204" pitchFamily="34" charset="0"/>
              <a:buChar char="•"/>
            </a:pPr>
            <a:r>
              <a:rPr lang="en-AU" sz="1200" dirty="0">
                <a:solidFill>
                  <a:schemeClr val="accent2"/>
                </a:solidFill>
              </a:rPr>
              <a:t>Teacher assistants.</a:t>
            </a:r>
          </a:p>
          <a:p>
            <a:pPr marL="342900" lvl="0" indent="-342900">
              <a:buFont typeface="Arial" panose="020B0604020202020204" pitchFamily="34" charset="0"/>
              <a:buChar char="•"/>
            </a:pPr>
            <a:r>
              <a:rPr lang="en-AU" sz="1200" dirty="0">
                <a:solidFill>
                  <a:schemeClr val="accent2"/>
                </a:solidFill>
              </a:rPr>
              <a:t>In some cases, a Sports master or Sports co-ordinator.</a:t>
            </a:r>
          </a:p>
          <a:p>
            <a:pPr marL="342900" lvl="0" indent="-342900">
              <a:buFont typeface="Arial" panose="020B0604020202020204" pitchFamily="34" charset="0"/>
              <a:buChar char="•"/>
            </a:pPr>
            <a:r>
              <a:rPr lang="en-AU" sz="1200" dirty="0">
                <a:solidFill>
                  <a:schemeClr val="accent2"/>
                </a:solidFill>
              </a:rPr>
              <a:t>Students.</a:t>
            </a:r>
          </a:p>
          <a:p>
            <a:pPr marL="342900" lvl="0" indent="-342900">
              <a:buFont typeface="Arial" panose="020B0604020202020204" pitchFamily="34" charset="0"/>
              <a:buChar char="•"/>
            </a:pPr>
            <a:r>
              <a:rPr lang="en-AU" sz="1200" dirty="0">
                <a:solidFill>
                  <a:schemeClr val="accent2"/>
                </a:solidFill>
              </a:rPr>
              <a:t>Parents/carers.</a:t>
            </a:r>
          </a:p>
          <a:p>
            <a:pPr marL="342900" lvl="0" indent="-342900">
              <a:buFont typeface="Arial" panose="020B0604020202020204" pitchFamily="34" charset="0"/>
              <a:buChar char="•"/>
            </a:pPr>
            <a:r>
              <a:rPr lang="en-AU" sz="1200" dirty="0">
                <a:solidFill>
                  <a:schemeClr val="accent2"/>
                </a:solidFill>
              </a:rPr>
              <a:t>Parent/carer helpers and volunteers.</a:t>
            </a:r>
          </a:p>
          <a:p>
            <a:pPr marL="342900" lvl="0" indent="-342900">
              <a:buFont typeface="Arial" panose="020B0604020202020204" pitchFamily="34" charset="0"/>
              <a:buChar char="•"/>
            </a:pPr>
            <a:r>
              <a:rPr lang="en-AU" sz="1200" dirty="0">
                <a:solidFill>
                  <a:schemeClr val="accent2"/>
                </a:solidFill>
              </a:rPr>
              <a:t>After school sport staff.</a:t>
            </a:r>
          </a:p>
          <a:p>
            <a:pPr marL="342900" lvl="0" indent="-342900">
              <a:buFont typeface="Arial" panose="020B0604020202020204" pitchFamily="34" charset="0"/>
              <a:buChar char="•"/>
            </a:pPr>
            <a:r>
              <a:rPr lang="en-AU" sz="1200" dirty="0">
                <a:solidFill>
                  <a:schemeClr val="accent2"/>
                </a:solidFill>
              </a:rPr>
              <a:t>Policy makers and decision makers beyond the physical boundaries of a given school.</a:t>
            </a:r>
          </a:p>
          <a:p>
            <a:pPr lvl="0"/>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pic>
        <p:nvPicPr>
          <p:cNvPr id="5122" name="Picture 2" descr="Free Copyright Free Images For Teachers, Download Free Clip Art, Free Clip  Art on Clipart Library">
            <a:extLst>
              <a:ext uri="{FF2B5EF4-FFF2-40B4-BE49-F238E27FC236}">
                <a16:creationId xmlns:a16="http://schemas.microsoft.com/office/drawing/2014/main" id="{57F20096-E409-45E1-A2C8-B693BE90E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811" y="117389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80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1900" b="1" dirty="0">
                <a:solidFill>
                  <a:schemeClr val="accent1"/>
                </a:solidFill>
              </a:rPr>
              <a:t>The Sociogenesis Level of the Australian School PE SS Figuration</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2123658"/>
          </a:xfrm>
          <a:prstGeom prst="rect">
            <a:avLst/>
          </a:prstGeom>
        </p:spPr>
        <p:txBody>
          <a:bodyPr wrap="square">
            <a:spAutoFit/>
          </a:bodyPr>
          <a:lstStyle/>
          <a:p>
            <a:pPr lvl="0"/>
            <a:r>
              <a:rPr lang="en-AU" sz="1200" dirty="0">
                <a:solidFill>
                  <a:schemeClr val="accent2"/>
                </a:solidFill>
              </a:rPr>
              <a:t>The sociogenesis level of the PE SS figuration in any Australian school is about how the figuration ‘came to be’ (how it originated). As discussed last week, all figurations have a beginning and an end. In the ACT, one of our earliest school PE SS figurations as we know it, would have began in 1923. Importantly the sociogenesis of contemporary PE SS figurations are a consequence of:</a:t>
            </a:r>
          </a:p>
          <a:p>
            <a:pPr lvl="0"/>
            <a:endParaRPr lang="en-AU" sz="1200" dirty="0">
              <a:solidFill>
                <a:schemeClr val="accent2"/>
              </a:solidFill>
            </a:endParaRPr>
          </a:p>
          <a:p>
            <a:pPr marL="342900" lvl="0" indent="-342900">
              <a:buFont typeface="Arial" panose="020B0604020202020204" pitchFamily="34" charset="0"/>
              <a:buChar char="•"/>
            </a:pPr>
            <a:r>
              <a:rPr lang="en-AU" sz="1200" dirty="0">
                <a:solidFill>
                  <a:schemeClr val="accent2"/>
                </a:solidFill>
              </a:rPr>
              <a:t>The excess social power that curriculum and policy makers, HPE teachers and other powerful influential groups and individuals have.</a:t>
            </a:r>
          </a:p>
          <a:p>
            <a:pPr marL="342900" lvl="0" indent="-342900">
              <a:buFont typeface="Arial" panose="020B0604020202020204" pitchFamily="34" charset="0"/>
              <a:buChar char="•"/>
            </a:pPr>
            <a:r>
              <a:rPr lang="en-AU" sz="1200" dirty="0">
                <a:solidFill>
                  <a:schemeClr val="accent2"/>
                </a:solidFill>
              </a:rPr>
              <a:t>Long term processes such as colonisation, Eurocentric influences.</a:t>
            </a:r>
          </a:p>
          <a:p>
            <a:pPr marL="342900" lvl="0" indent="-342900">
              <a:buFont typeface="Arial" panose="020B0604020202020204" pitchFamily="34" charset="0"/>
              <a:buChar char="•"/>
            </a:pPr>
            <a:r>
              <a:rPr lang="en-AU" sz="1200" dirty="0">
                <a:solidFill>
                  <a:schemeClr val="accent2"/>
                </a:solidFill>
              </a:rPr>
              <a:t>The individual and social habitus of PE and HPE teachers, and others associated with school sport (see material from last week).</a:t>
            </a:r>
          </a:p>
          <a:p>
            <a:pPr marL="342900" lvl="0" indent="-342900">
              <a:buFont typeface="Arial" panose="020B0604020202020204" pitchFamily="34" charset="0"/>
              <a:buChar char="•"/>
            </a:pPr>
            <a:r>
              <a:rPr lang="en-AU" sz="1200" dirty="0">
                <a:solidFill>
                  <a:schemeClr val="accent2"/>
                </a:solidFill>
              </a:rPr>
              <a:t>Established and outsider groups (Elias &amp; Scotson, 1994).</a:t>
            </a:r>
          </a:p>
          <a:p>
            <a:pPr lvl="0"/>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pic>
        <p:nvPicPr>
          <p:cNvPr id="8196" name="Picture 4" descr="Foundations - SAGE Research Methods">
            <a:extLst>
              <a:ext uri="{FF2B5EF4-FFF2-40B4-BE49-F238E27FC236}">
                <a16:creationId xmlns:a16="http://schemas.microsoft.com/office/drawing/2014/main" id="{6D76E19F-852F-4552-9CDF-5197DFBA6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49" y="3014398"/>
            <a:ext cx="299085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1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3548" y="3250275"/>
            <a:ext cx="8136904" cy="443184"/>
          </a:xfrm>
        </p:spPr>
        <p:txBody>
          <a:bodyPr/>
          <a:lstStyle/>
          <a:p>
            <a:r>
              <a:rPr lang="en-US" sz="2000" b="1" dirty="0"/>
              <a:t>Practical or everyday ‘philosophies’ in Physical Education</a:t>
            </a:r>
            <a:endParaRPr lang="en-AU" sz="1600" b="1" dirty="0"/>
          </a:p>
          <a:p>
            <a:endParaRPr lang="en-US" sz="2800" dirty="0"/>
          </a:p>
        </p:txBody>
      </p:sp>
      <p:cxnSp>
        <p:nvCxnSpPr>
          <p:cNvPr id="5" name="Straight Connector 4">
            <a:extLst>
              <a:ext uri="{FF2B5EF4-FFF2-40B4-BE49-F238E27FC236}">
                <a16:creationId xmlns:a16="http://schemas.microsoft.com/office/drawing/2014/main" id="{BE681EE2-821B-4529-BB1E-39212D487254}"/>
              </a:ext>
            </a:extLst>
          </p:cNvPr>
          <p:cNvCxnSpPr>
            <a:cxnSpLocks/>
          </p:cNvCxnSpPr>
          <p:nvPr/>
        </p:nvCxnSpPr>
        <p:spPr>
          <a:xfrm>
            <a:off x="600635" y="3693459"/>
            <a:ext cx="7315200"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4791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400" b="1" dirty="0">
                <a:solidFill>
                  <a:schemeClr val="accent1"/>
                </a:solidFill>
              </a:rPr>
              <a:t>Philosophy of PE</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2492990"/>
          </a:xfrm>
          <a:prstGeom prst="rect">
            <a:avLst/>
          </a:prstGeom>
        </p:spPr>
        <p:txBody>
          <a:bodyPr wrap="square">
            <a:spAutoFit/>
          </a:bodyPr>
          <a:lstStyle/>
          <a:p>
            <a:r>
              <a:rPr lang="en-AU" sz="1200" dirty="0">
                <a:solidFill>
                  <a:schemeClr val="accent2"/>
                </a:solidFill>
              </a:rPr>
              <a:t>In the </a:t>
            </a:r>
            <a:r>
              <a:rPr lang="en-AU" sz="1200" b="1" dirty="0">
                <a:solidFill>
                  <a:schemeClr val="accent2"/>
                </a:solidFill>
              </a:rPr>
              <a:t>Week 5 Reading</a:t>
            </a:r>
            <a:r>
              <a:rPr lang="en-AU" sz="1200" dirty="0">
                <a:solidFill>
                  <a:schemeClr val="accent2"/>
                </a:solidFill>
              </a:rPr>
              <a:t> (Green, 2000) the concept of philosophy in PE is introduced. According to Green (2000, p. 110) drawing on the work of Elias (1978) philosophy is: </a:t>
            </a:r>
          </a:p>
          <a:p>
            <a:endParaRPr lang="en-AU" sz="1200" dirty="0">
              <a:solidFill>
                <a:schemeClr val="accent2"/>
              </a:solidFill>
            </a:endParaRPr>
          </a:p>
          <a:p>
            <a:r>
              <a:rPr lang="en-AU" sz="1200" dirty="0">
                <a:solidFill>
                  <a:schemeClr val="accent2"/>
                </a:solidFill>
              </a:rPr>
              <a:t>“a classical theory of knowledge that centres conceptually upon the notion of ‘a solitary individual’ who ‘thinks, perceives, and performs’ in isolation in pursuit of ‘definite and certain knowledge’” (Elias, 1978, p. 110). </a:t>
            </a:r>
          </a:p>
          <a:p>
            <a:endParaRPr lang="en-AU" sz="1200" dirty="0">
              <a:solidFill>
                <a:schemeClr val="accent2"/>
              </a:solidFill>
            </a:endParaRPr>
          </a:p>
          <a:p>
            <a:r>
              <a:rPr lang="en-AU" sz="1200" dirty="0">
                <a:solidFill>
                  <a:schemeClr val="accent2"/>
                </a:solidFill>
              </a:rPr>
              <a:t>However, Green (2000) found in his study that Instead of philosophies, PE teachers had ideologies of PE that involved fantasies about what PE was. There was little evidence that PE teachers philosophised about what their subject was in the true or traditional sense of philosophy. Instead, they tended to just </a:t>
            </a:r>
            <a:r>
              <a:rPr lang="en-AU" sz="1200" i="1" dirty="0">
                <a:solidFill>
                  <a:schemeClr val="accent2"/>
                </a:solidFill>
              </a:rPr>
              <a:t>do </a:t>
            </a:r>
            <a:r>
              <a:rPr lang="en-AU" sz="1200" dirty="0">
                <a:solidFill>
                  <a:schemeClr val="accent2"/>
                </a:solidFill>
              </a:rPr>
              <a:t>PE teaching according to taken-for-granted practices, or their ‘everyday philosophies’ that were tied to their social habitus (see conclusion in paper – pages 125-127).</a:t>
            </a:r>
          </a:p>
          <a:p>
            <a:endParaRPr lang="en-AU" sz="1200" i="1" dirty="0">
              <a:solidFill>
                <a:schemeClr val="accent2"/>
              </a:solidFill>
            </a:endParaRPr>
          </a:p>
          <a:p>
            <a:r>
              <a:rPr lang="en-AU" sz="1200" dirty="0">
                <a:solidFill>
                  <a:schemeClr val="accent2"/>
                </a:solidFill>
              </a:rPr>
              <a:t>See also, the Week 2 Reading by Williams and Pill (2019) where we write about teacher ‘everyday philosophies’ in PE teaching. </a:t>
            </a:r>
          </a:p>
          <a:p>
            <a:pPr lvl="0"/>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pic>
        <p:nvPicPr>
          <p:cNvPr id="4098" name="Picture 2" descr="Group Of Children In School Physical Education Class royalty free stock images">
            <a:extLst>
              <a:ext uri="{FF2B5EF4-FFF2-40B4-BE49-F238E27FC236}">
                <a16:creationId xmlns:a16="http://schemas.microsoft.com/office/drawing/2014/main" id="{3D442B4C-6580-4F3E-B561-5B25ACE23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548" y="3356121"/>
            <a:ext cx="2438400" cy="162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69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400" b="1" dirty="0">
                <a:solidFill>
                  <a:schemeClr val="accent1"/>
                </a:solidFill>
              </a:rPr>
              <a:t>Sociocultural Case Study Week 5</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3231654"/>
          </a:xfrm>
          <a:prstGeom prst="rect">
            <a:avLst/>
          </a:prstGeom>
        </p:spPr>
        <p:txBody>
          <a:bodyPr wrap="square">
            <a:spAutoFit/>
          </a:bodyPr>
          <a:lstStyle/>
          <a:p>
            <a:r>
              <a:rPr lang="en-AU" sz="1200" dirty="0">
                <a:solidFill>
                  <a:schemeClr val="accent2"/>
                </a:solidFill>
              </a:rPr>
              <a:t>Kevin is a Health and Physical Education (HPE) teacher at a Canberra High School. He has decided to complete an online course in the sociology of PE and Sport. Kevin has been studying </a:t>
            </a:r>
            <a:r>
              <a:rPr lang="en-AU" sz="1200" dirty="0" err="1">
                <a:solidFill>
                  <a:schemeClr val="accent2"/>
                </a:solidFill>
              </a:rPr>
              <a:t>figurational</a:t>
            </a:r>
            <a:r>
              <a:rPr lang="en-AU" sz="1200" dirty="0">
                <a:solidFill>
                  <a:schemeClr val="accent2"/>
                </a:solidFill>
              </a:rPr>
              <a:t> sociology as part of this course and he has learned that figurations can be recreated according to their macro, micro and sociogenesis levels.</a:t>
            </a:r>
          </a:p>
          <a:p>
            <a:endParaRPr lang="en-AU" sz="1200" dirty="0">
              <a:solidFill>
                <a:schemeClr val="accent2"/>
              </a:solidFill>
            </a:endParaRPr>
          </a:p>
          <a:p>
            <a:endParaRPr lang="en-AU" sz="1200" dirty="0">
              <a:solidFill>
                <a:schemeClr val="accent2"/>
              </a:solidFill>
            </a:endParaRPr>
          </a:p>
          <a:p>
            <a:r>
              <a:rPr lang="en-AU" sz="1200" dirty="0">
                <a:solidFill>
                  <a:schemeClr val="accent2"/>
                </a:solidFill>
              </a:rPr>
              <a:t>How can Kevin use this knowledge about </a:t>
            </a:r>
            <a:r>
              <a:rPr lang="en-AU" sz="1200" dirty="0" err="1">
                <a:solidFill>
                  <a:schemeClr val="accent2"/>
                </a:solidFill>
              </a:rPr>
              <a:t>figurational</a:t>
            </a:r>
            <a:r>
              <a:rPr lang="en-AU" sz="1200" dirty="0">
                <a:solidFill>
                  <a:schemeClr val="accent2"/>
                </a:solidFill>
              </a:rPr>
              <a:t> sociology to understand why Aboriginal, Torres Strait Island and Asian games are rarely, if ever, taught in PE at his school? </a:t>
            </a:r>
          </a:p>
          <a:p>
            <a:endParaRPr lang="en-AU" sz="1200" dirty="0">
              <a:solidFill>
                <a:schemeClr val="accent2"/>
              </a:solidFill>
            </a:endParaRPr>
          </a:p>
          <a:p>
            <a:r>
              <a:rPr lang="en-AU" sz="1200" dirty="0">
                <a:solidFill>
                  <a:schemeClr val="accent2"/>
                </a:solidFill>
                <a:highlight>
                  <a:srgbClr val="00FF00"/>
                </a:highlight>
              </a:rPr>
              <a:t>Using </a:t>
            </a:r>
            <a:r>
              <a:rPr lang="en-AU" sz="1200" dirty="0" err="1">
                <a:solidFill>
                  <a:schemeClr val="accent2"/>
                </a:solidFill>
                <a:highlight>
                  <a:srgbClr val="00FF00"/>
                </a:highlight>
              </a:rPr>
              <a:t>figurational</a:t>
            </a:r>
            <a:r>
              <a:rPr lang="en-AU" sz="1200" dirty="0">
                <a:solidFill>
                  <a:schemeClr val="accent2"/>
                </a:solidFill>
                <a:highlight>
                  <a:srgbClr val="00FF00"/>
                </a:highlight>
              </a:rPr>
              <a:t> sociology, Kevin is able to understand that the figuration for PE at his school is inextricably linked to the past and has shaped over time to be what it is now. Within this figuration HPE teachers are able to use their ‘everyday philosophies’ and </a:t>
            </a:r>
            <a:r>
              <a:rPr lang="en-AU" sz="1200" dirty="0" err="1">
                <a:solidFill>
                  <a:schemeClr val="accent2"/>
                </a:solidFill>
                <a:highlight>
                  <a:srgbClr val="00FF00"/>
                </a:highlight>
              </a:rPr>
              <a:t>habituses</a:t>
            </a:r>
            <a:r>
              <a:rPr lang="en-AU" sz="1200" dirty="0">
                <a:solidFill>
                  <a:schemeClr val="accent2"/>
                </a:solidFill>
                <a:highlight>
                  <a:srgbClr val="00FF00"/>
                </a:highlight>
              </a:rPr>
              <a:t> to decide what PE is, and is not. In other words, they can exercise their relative power within the figuration. Typically, despite the above games being mentioned in curricula since the 1990s and it being a requirement for these perspectives to be taught, many teachers do not teach this content. This is largely due to the sociogenesis of the school PE figurations where historical traditions are resistant to change. </a:t>
            </a:r>
            <a:endParaRPr lang="en-US" sz="1200" dirty="0">
              <a:solidFill>
                <a:schemeClr val="accent2"/>
              </a:solidFill>
              <a:highlight>
                <a:srgbClr val="00FF00"/>
              </a:highlight>
            </a:endParaRPr>
          </a:p>
          <a:p>
            <a:endParaRPr lang="en-US" sz="1200" dirty="0"/>
          </a:p>
          <a:p>
            <a:endParaRPr lang="en-US" sz="1200" dirty="0"/>
          </a:p>
          <a:p>
            <a:pPr lvl="0"/>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spTree>
    <p:extLst>
      <p:ext uri="{BB962C8B-B14F-4D97-AF65-F5344CB8AC3E}">
        <p14:creationId xmlns:p14="http://schemas.microsoft.com/office/powerpoint/2010/main" val="412480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2707" y="309245"/>
            <a:ext cx="7608888" cy="857250"/>
          </a:xfrm>
        </p:spPr>
        <p:txBody>
          <a:bodyPr>
            <a:normAutofit/>
          </a:bodyPr>
          <a:lstStyle/>
          <a:p>
            <a:pPr algn="l"/>
            <a:r>
              <a:rPr lang="en-US" sz="2800" b="1" dirty="0">
                <a:solidFill>
                  <a:schemeClr val="accent1"/>
                </a:solidFill>
              </a:rPr>
              <a:t>REFERENCES</a:t>
            </a:r>
          </a:p>
        </p:txBody>
      </p:sp>
      <p:sp>
        <p:nvSpPr>
          <p:cNvPr id="7" name="TextBox 6">
            <a:extLst>
              <a:ext uri="{FF2B5EF4-FFF2-40B4-BE49-F238E27FC236}">
                <a16:creationId xmlns:a16="http://schemas.microsoft.com/office/drawing/2014/main" id="{49734593-CB7A-4D0A-A120-ED61D99BB7FD}"/>
              </a:ext>
            </a:extLst>
          </p:cNvPr>
          <p:cNvSpPr txBox="1"/>
          <p:nvPr/>
        </p:nvSpPr>
        <p:spPr>
          <a:xfrm>
            <a:off x="490989" y="1019294"/>
            <a:ext cx="8162022" cy="3508653"/>
          </a:xfrm>
          <a:prstGeom prst="rect">
            <a:avLst/>
          </a:prstGeom>
          <a:noFill/>
        </p:spPr>
        <p:txBody>
          <a:bodyPr wrap="square" rtlCol="0">
            <a:spAutoFit/>
          </a:bodyPr>
          <a:lstStyle/>
          <a:p>
            <a:r>
              <a:rPr lang="en-GB" sz="1200" dirty="0">
                <a:solidFill>
                  <a:schemeClr val="accent2"/>
                </a:solidFill>
              </a:rPr>
              <a:t>Australian Capital Territory Department of Education and Training. (2008). </a:t>
            </a:r>
            <a:r>
              <a:rPr lang="en-GB" sz="1200" i="1" dirty="0">
                <a:solidFill>
                  <a:schemeClr val="accent2"/>
                </a:solidFill>
              </a:rPr>
              <a:t>Teachers’ code of professional practice</a:t>
            </a:r>
            <a:r>
              <a:rPr lang="en-GB" sz="1200" dirty="0">
                <a:solidFill>
                  <a:schemeClr val="accent2"/>
                </a:solidFill>
              </a:rPr>
              <a:t>. Canberra, </a:t>
            </a:r>
          </a:p>
          <a:p>
            <a:r>
              <a:rPr lang="en-GB" sz="1200" dirty="0">
                <a:solidFill>
                  <a:schemeClr val="accent2"/>
                </a:solidFill>
              </a:rPr>
              <a:t>	Australia: Publishing Services for the ACT Department of Education and Training.</a:t>
            </a:r>
            <a:endParaRPr lang="en-AU" sz="1200" dirty="0">
              <a:solidFill>
                <a:schemeClr val="accent2"/>
              </a:solidFill>
            </a:endParaRPr>
          </a:p>
          <a:p>
            <a:r>
              <a:rPr lang="en-GB" sz="1200" dirty="0">
                <a:solidFill>
                  <a:schemeClr val="accent2"/>
                </a:solidFill>
              </a:rPr>
              <a:t>Australian Capital Territory Government Education. (2020). </a:t>
            </a:r>
            <a:r>
              <a:rPr lang="en-GB" sz="1200" i="1" dirty="0">
                <a:solidFill>
                  <a:schemeClr val="accent2"/>
                </a:solidFill>
              </a:rPr>
              <a:t>Physical activities mandatory procedures</a:t>
            </a:r>
            <a:r>
              <a:rPr lang="en-GB" sz="1200" dirty="0">
                <a:solidFill>
                  <a:schemeClr val="accent2"/>
                </a:solidFill>
              </a:rPr>
              <a:t>. Australian Capital Territory </a:t>
            </a:r>
          </a:p>
          <a:p>
            <a:r>
              <a:rPr lang="en-GB" sz="1200" dirty="0">
                <a:solidFill>
                  <a:schemeClr val="accent2"/>
                </a:solidFill>
              </a:rPr>
              <a:t>	Government Education. </a:t>
            </a:r>
          </a:p>
          <a:p>
            <a:r>
              <a:rPr lang="en-US" sz="1200" dirty="0">
                <a:solidFill>
                  <a:schemeClr val="accent2"/>
                </a:solidFill>
              </a:rPr>
              <a:t>Australian Capital Territory Department of Education and Training. (2006). </a:t>
            </a:r>
            <a:r>
              <a:rPr lang="en-US" sz="1200" i="1" dirty="0">
                <a:solidFill>
                  <a:schemeClr val="accent2"/>
                </a:solidFill>
              </a:rPr>
              <a:t>A classroom practice guide: Quality teaching in </a:t>
            </a:r>
          </a:p>
          <a:p>
            <a:r>
              <a:rPr lang="en-US" sz="1200" i="1" dirty="0">
                <a:solidFill>
                  <a:schemeClr val="accent2"/>
                </a:solidFill>
              </a:rPr>
              <a:t>	ACT schools</a:t>
            </a:r>
            <a:r>
              <a:rPr lang="en-US" sz="1200" dirty="0">
                <a:solidFill>
                  <a:schemeClr val="accent2"/>
                </a:solidFill>
              </a:rPr>
              <a:t>. Canberra: Publishing Services for the ACT Department of Education and Training.</a:t>
            </a:r>
            <a:endParaRPr lang="en-GB" sz="1200" dirty="0">
              <a:solidFill>
                <a:schemeClr val="accent2"/>
              </a:solidFill>
            </a:endParaRPr>
          </a:p>
          <a:p>
            <a:r>
              <a:rPr lang="en-GB" sz="1200" dirty="0">
                <a:solidFill>
                  <a:schemeClr val="accent2"/>
                </a:solidFill>
              </a:rPr>
              <a:t>Australian Curriculum Assessment and Reporting Authority (ACARA) (2022) </a:t>
            </a:r>
            <a:r>
              <a:rPr lang="en-GB" sz="1200" i="1" dirty="0">
                <a:solidFill>
                  <a:schemeClr val="accent2"/>
                </a:solidFill>
              </a:rPr>
              <a:t>The Australian curriculum health and physical </a:t>
            </a:r>
          </a:p>
          <a:p>
            <a:r>
              <a:rPr lang="en-GB" sz="1200" i="1" dirty="0">
                <a:solidFill>
                  <a:schemeClr val="accent2"/>
                </a:solidFill>
              </a:rPr>
              <a:t>	education. Version 9. </a:t>
            </a:r>
            <a:r>
              <a:rPr lang="en-GB" sz="1200" dirty="0">
                <a:solidFill>
                  <a:schemeClr val="accent2"/>
                </a:solidFill>
              </a:rPr>
              <a:t>Australian Curriculum Assessment and Reporting Authority.</a:t>
            </a:r>
            <a:endParaRPr lang="en-GB" sz="1200" i="1" dirty="0">
              <a:solidFill>
                <a:schemeClr val="accent2"/>
              </a:solidFill>
            </a:endParaRPr>
          </a:p>
          <a:p>
            <a:r>
              <a:rPr lang="en-GB" sz="1200" dirty="0">
                <a:solidFill>
                  <a:schemeClr val="accent2"/>
                </a:solidFill>
              </a:rPr>
              <a:t>Baur, N. &amp; Ernst, S. (2011). Towards a process-oriented methodology: Modern social science research methods and Norbert </a:t>
            </a:r>
            <a:r>
              <a:rPr lang="en-AU" sz="1200" dirty="0">
                <a:solidFill>
                  <a:schemeClr val="accent2"/>
                </a:solidFill>
              </a:rPr>
              <a:t>	</a:t>
            </a:r>
            <a:r>
              <a:rPr lang="en-GB" sz="1200" dirty="0">
                <a:solidFill>
                  <a:schemeClr val="accent2"/>
                </a:solidFill>
              </a:rPr>
              <a:t>Elias’s </a:t>
            </a:r>
            <a:r>
              <a:rPr lang="en-GB" sz="1200" dirty="0" err="1">
                <a:solidFill>
                  <a:schemeClr val="accent2"/>
                </a:solidFill>
              </a:rPr>
              <a:t>figurational</a:t>
            </a:r>
            <a:r>
              <a:rPr lang="en-GB" sz="1200" dirty="0">
                <a:solidFill>
                  <a:schemeClr val="accent2"/>
                </a:solidFill>
              </a:rPr>
              <a:t> sociology. </a:t>
            </a:r>
            <a:r>
              <a:rPr lang="en-GB" sz="1200" i="1" dirty="0">
                <a:solidFill>
                  <a:schemeClr val="accent2"/>
                </a:solidFill>
              </a:rPr>
              <a:t>The Sociological Review, 59</a:t>
            </a:r>
            <a:r>
              <a:rPr lang="en-GB" sz="1200" dirty="0">
                <a:solidFill>
                  <a:schemeClr val="accent2"/>
                </a:solidFill>
              </a:rPr>
              <a:t>(s1), 117–139</a:t>
            </a:r>
            <a:r>
              <a:rPr lang="en-US" sz="1200" dirty="0">
                <a:solidFill>
                  <a:schemeClr val="accent2"/>
                </a:solidFill>
              </a:rPr>
              <a:t>.</a:t>
            </a:r>
          </a:p>
          <a:p>
            <a:r>
              <a:rPr lang="en-GB" sz="1200" dirty="0">
                <a:solidFill>
                  <a:schemeClr val="accent2"/>
                </a:solidFill>
              </a:rPr>
              <a:t>Dunning, E. (1999). Sport matters: Sociological studies of sport, violence and civilization. London, England: Routledge.</a:t>
            </a:r>
            <a:endParaRPr lang="en-US" sz="1200" dirty="0">
              <a:solidFill>
                <a:schemeClr val="accent2"/>
              </a:solidFill>
            </a:endParaRPr>
          </a:p>
          <a:p>
            <a:r>
              <a:rPr lang="en-GB" sz="1200" dirty="0">
                <a:solidFill>
                  <a:schemeClr val="accent2"/>
                </a:solidFill>
              </a:rPr>
              <a:t>Elias, N. (1978). </a:t>
            </a:r>
            <a:r>
              <a:rPr lang="en-GB" sz="1200" i="1" dirty="0">
                <a:solidFill>
                  <a:schemeClr val="accent2"/>
                </a:solidFill>
              </a:rPr>
              <a:t>The civilizing process: The history of manners</a:t>
            </a:r>
            <a:r>
              <a:rPr lang="en-GB" sz="1200" dirty="0">
                <a:solidFill>
                  <a:schemeClr val="accent2"/>
                </a:solidFill>
              </a:rPr>
              <a:t>. Oxford, England: Basil Blackwell.</a:t>
            </a:r>
          </a:p>
          <a:p>
            <a:r>
              <a:rPr lang="en-GB" sz="1200" dirty="0">
                <a:solidFill>
                  <a:schemeClr val="accent2"/>
                </a:solidFill>
              </a:rPr>
              <a:t>Elias, N. &amp; Scotson, J. L. (1994). </a:t>
            </a:r>
            <a:r>
              <a:rPr lang="en-GB" sz="1200" i="1" dirty="0">
                <a:solidFill>
                  <a:schemeClr val="accent2"/>
                </a:solidFill>
              </a:rPr>
              <a:t>The established and the outsiders</a:t>
            </a:r>
            <a:r>
              <a:rPr lang="en-GB" sz="1200" dirty="0">
                <a:solidFill>
                  <a:schemeClr val="accent2"/>
                </a:solidFill>
              </a:rPr>
              <a:t> (Vol. 32). London, England: Sage Publications.</a:t>
            </a:r>
          </a:p>
          <a:p>
            <a:r>
              <a:rPr lang="en-AU" sz="1200" dirty="0">
                <a:solidFill>
                  <a:schemeClr val="accent2"/>
                </a:solidFill>
              </a:rPr>
              <a:t>United Nations Educational, Scientific and Cultural Organization (2014) </a:t>
            </a:r>
            <a:r>
              <a:rPr lang="en-AU" sz="1200" i="1" dirty="0">
                <a:solidFill>
                  <a:schemeClr val="accent2"/>
                </a:solidFill>
              </a:rPr>
              <a:t>Quality physical education</a:t>
            </a:r>
            <a:r>
              <a:rPr lang="en-AU" sz="1200" dirty="0">
                <a:solidFill>
                  <a:schemeClr val="accent2"/>
                </a:solidFill>
              </a:rPr>
              <a:t>. </a:t>
            </a:r>
            <a:r>
              <a:rPr lang="en-US" sz="1200" dirty="0">
                <a:solidFill>
                  <a:schemeClr val="accent2"/>
                </a:solidFill>
              </a:rPr>
              <a:t>Available at:  </a:t>
            </a:r>
          </a:p>
          <a:p>
            <a:r>
              <a:rPr lang="en-AU" sz="1200" dirty="0"/>
              <a:t>	</a:t>
            </a:r>
            <a:r>
              <a:rPr lang="en-AU" sz="1200" u="sng" dirty="0">
                <a:hlinkClick r:id="rId3"/>
              </a:rPr>
              <a:t>http://unesdoc.unesco.org/images/0023/002311/231101E.pdf</a:t>
            </a:r>
            <a:r>
              <a:rPr lang="en-AU" sz="1200" dirty="0"/>
              <a:t> </a:t>
            </a:r>
          </a:p>
          <a:p>
            <a:r>
              <a:rPr lang="en-US" sz="1200" dirty="0"/>
              <a:t>	</a:t>
            </a:r>
            <a:r>
              <a:rPr lang="en-US" sz="1200" dirty="0">
                <a:solidFill>
                  <a:schemeClr val="accent2"/>
                </a:solidFill>
              </a:rPr>
              <a:t>(accessed 2 March 2022).</a:t>
            </a:r>
          </a:p>
          <a:p>
            <a:endParaRPr lang="en-US" sz="1200" dirty="0"/>
          </a:p>
          <a:p>
            <a:endParaRPr lang="en-AU" dirty="0"/>
          </a:p>
        </p:txBody>
      </p:sp>
      <p:sp>
        <p:nvSpPr>
          <p:cNvPr id="9" name="TextBox 8">
            <a:extLst>
              <a:ext uri="{FF2B5EF4-FFF2-40B4-BE49-F238E27FC236}">
                <a16:creationId xmlns:a16="http://schemas.microsoft.com/office/drawing/2014/main" id="{1FED82ED-B369-408A-8157-C3A152EC3783}"/>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spTree>
    <p:extLst>
      <p:ext uri="{BB962C8B-B14F-4D97-AF65-F5344CB8AC3E}">
        <p14:creationId xmlns:p14="http://schemas.microsoft.com/office/powerpoint/2010/main" val="136042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060" y="309245"/>
            <a:ext cx="7608888" cy="857250"/>
          </a:xfrm>
        </p:spPr>
        <p:txBody>
          <a:bodyPr>
            <a:normAutofit/>
          </a:bodyPr>
          <a:lstStyle/>
          <a:p>
            <a:pPr algn="l"/>
            <a:r>
              <a:rPr lang="en-US" sz="2800" b="1" dirty="0">
                <a:solidFill>
                  <a:schemeClr val="accent1"/>
                </a:solidFill>
              </a:rPr>
              <a:t>LECTURE FORMAT</a:t>
            </a:r>
          </a:p>
        </p:txBody>
      </p:sp>
      <p:graphicFrame>
        <p:nvGraphicFramePr>
          <p:cNvPr id="25" name="Diagram 24">
            <a:extLst>
              <a:ext uri="{FF2B5EF4-FFF2-40B4-BE49-F238E27FC236}">
                <a16:creationId xmlns:a16="http://schemas.microsoft.com/office/drawing/2014/main" id="{CDBBD900-14BD-45D1-ADF9-53CEA97FF98A}"/>
              </a:ext>
            </a:extLst>
          </p:cNvPr>
          <p:cNvGraphicFramePr/>
          <p:nvPr>
            <p:extLst>
              <p:ext uri="{D42A27DB-BD31-4B8C-83A1-F6EECF244321}">
                <p14:modId xmlns:p14="http://schemas.microsoft.com/office/powerpoint/2010/main" val="2141612268"/>
              </p:ext>
            </p:extLst>
          </p:nvPr>
        </p:nvGraphicFramePr>
        <p:xfrm>
          <a:off x="972405" y="856550"/>
          <a:ext cx="6871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F115C7E-0A19-46D5-B84E-41DB14FAFA38}"/>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spTree>
    <p:extLst>
      <p:ext uri="{BB962C8B-B14F-4D97-AF65-F5344CB8AC3E}">
        <p14:creationId xmlns:p14="http://schemas.microsoft.com/office/powerpoint/2010/main" val="278670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400" b="1" dirty="0">
                <a:solidFill>
                  <a:schemeClr val="accent1"/>
                </a:solidFill>
              </a:rPr>
              <a:t>Last Week </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4339650"/>
          </a:xfrm>
          <a:prstGeom prst="rect">
            <a:avLst/>
          </a:prstGeom>
        </p:spPr>
        <p:txBody>
          <a:bodyPr wrap="square">
            <a:spAutoFit/>
          </a:bodyPr>
          <a:lstStyle/>
          <a:p>
            <a:endParaRPr lang="en-US" sz="1200" dirty="0">
              <a:solidFill>
                <a:schemeClr val="tx2"/>
              </a:solidFill>
            </a:endParaRPr>
          </a:p>
          <a:p>
            <a:r>
              <a:rPr lang="en-US" sz="1200" dirty="0">
                <a:solidFill>
                  <a:schemeClr val="accent2"/>
                </a:solidFill>
              </a:rPr>
              <a:t>From the content covered last week you should now:</a:t>
            </a:r>
          </a:p>
          <a:p>
            <a:endParaRPr lang="en-US" sz="1200" dirty="0">
              <a:solidFill>
                <a:schemeClr val="accent2"/>
              </a:solidFill>
            </a:endParaRPr>
          </a:p>
          <a:p>
            <a:pPr marL="342900" indent="-342900">
              <a:buAutoNum type="arabicPeriod"/>
            </a:pPr>
            <a:r>
              <a:rPr lang="en-AU" sz="1200" dirty="0">
                <a:solidFill>
                  <a:schemeClr val="accent2"/>
                </a:solidFill>
              </a:rPr>
              <a:t>Be able to explain in your own words the term </a:t>
            </a:r>
            <a:r>
              <a:rPr lang="en-AU" sz="1200" dirty="0" err="1">
                <a:solidFill>
                  <a:schemeClr val="accent2"/>
                </a:solidFill>
              </a:rPr>
              <a:t>figurational</a:t>
            </a:r>
            <a:r>
              <a:rPr lang="en-AU" sz="1200" dirty="0">
                <a:solidFill>
                  <a:schemeClr val="accent2"/>
                </a:solidFill>
              </a:rPr>
              <a:t> sociology.</a:t>
            </a:r>
          </a:p>
          <a:p>
            <a:pPr marL="342900" indent="-342900">
              <a:buFontTx/>
              <a:buAutoNum type="arabicPeriod"/>
            </a:pPr>
            <a:r>
              <a:rPr lang="en-AU" sz="1200" dirty="0">
                <a:solidFill>
                  <a:schemeClr val="accent2"/>
                </a:solidFill>
              </a:rPr>
              <a:t>Know why </a:t>
            </a:r>
            <a:r>
              <a:rPr lang="en-AU" sz="1200" dirty="0" err="1">
                <a:solidFill>
                  <a:schemeClr val="accent2"/>
                </a:solidFill>
              </a:rPr>
              <a:t>figurational</a:t>
            </a:r>
            <a:r>
              <a:rPr lang="en-AU" sz="1200" dirty="0">
                <a:solidFill>
                  <a:schemeClr val="accent2"/>
                </a:solidFill>
              </a:rPr>
              <a:t> sociology is useful for understanding Physical Education (PE) in contemporary Australia.</a:t>
            </a:r>
          </a:p>
          <a:p>
            <a:pPr marL="342900" indent="-342900">
              <a:buFontTx/>
              <a:buAutoNum type="arabicPeriod"/>
            </a:pPr>
            <a:r>
              <a:rPr lang="en-AU" sz="1200" dirty="0">
                <a:solidFill>
                  <a:schemeClr val="accent2"/>
                </a:solidFill>
              </a:rPr>
              <a:t>Be able to define characteristics of figurations and </a:t>
            </a:r>
            <a:r>
              <a:rPr lang="en-AU" sz="1200" dirty="0" err="1">
                <a:solidFill>
                  <a:schemeClr val="accent2"/>
                </a:solidFill>
              </a:rPr>
              <a:t>figurational</a:t>
            </a:r>
            <a:r>
              <a:rPr lang="en-AU" sz="1200" dirty="0">
                <a:solidFill>
                  <a:schemeClr val="accent2"/>
                </a:solidFill>
              </a:rPr>
              <a:t> sociology.</a:t>
            </a:r>
          </a:p>
          <a:p>
            <a:pPr marL="342900" indent="-342900">
              <a:buFontTx/>
              <a:buAutoNum type="arabicPeriod"/>
            </a:pPr>
            <a:r>
              <a:rPr lang="en-AU" sz="1200" dirty="0">
                <a:solidFill>
                  <a:schemeClr val="accent2"/>
                </a:solidFill>
              </a:rPr>
              <a:t>Know how figurations can resemble social dances.</a:t>
            </a:r>
          </a:p>
          <a:p>
            <a:pPr marL="342900" indent="-342900">
              <a:buFontTx/>
              <a:buAutoNum type="arabicPeriod"/>
            </a:pPr>
            <a:r>
              <a:rPr lang="en-AU" sz="1200" dirty="0">
                <a:solidFill>
                  <a:schemeClr val="accent2"/>
                </a:solidFill>
              </a:rPr>
              <a:t>Have an overview of social power and other main theories associated with </a:t>
            </a:r>
            <a:r>
              <a:rPr lang="en-AU" sz="1200" dirty="0" err="1">
                <a:solidFill>
                  <a:schemeClr val="accent2"/>
                </a:solidFill>
              </a:rPr>
              <a:t>figurational</a:t>
            </a:r>
            <a:r>
              <a:rPr lang="en-AU" sz="1200" dirty="0">
                <a:solidFill>
                  <a:schemeClr val="accent2"/>
                </a:solidFill>
              </a:rPr>
              <a:t> sociology.</a:t>
            </a:r>
          </a:p>
          <a:p>
            <a:pPr marL="342900" indent="-342900">
              <a:buFontTx/>
              <a:buAutoNum type="arabicPeriod"/>
            </a:pPr>
            <a:r>
              <a:rPr lang="en-AU" sz="1200" dirty="0">
                <a:solidFill>
                  <a:schemeClr val="accent2"/>
                </a:solidFill>
              </a:rPr>
              <a:t>Understand key points in specified sections of the </a:t>
            </a:r>
            <a:r>
              <a:rPr lang="en-AU" sz="1200" b="1" dirty="0">
                <a:solidFill>
                  <a:schemeClr val="accent2"/>
                </a:solidFill>
              </a:rPr>
              <a:t>Week 4 Reading </a:t>
            </a:r>
            <a:r>
              <a:rPr lang="en-AU" sz="1200" dirty="0">
                <a:solidFill>
                  <a:schemeClr val="accent2"/>
                </a:solidFill>
              </a:rPr>
              <a:t>Williams and Pill (2021) manuscript about traditional Asian games.</a:t>
            </a:r>
          </a:p>
          <a:p>
            <a:pPr marL="342900" indent="-342900">
              <a:buFontTx/>
              <a:buAutoNum type="arabicPeriod"/>
            </a:pPr>
            <a:r>
              <a:rPr lang="en-US" sz="1200" dirty="0">
                <a:solidFill>
                  <a:schemeClr val="accent2"/>
                </a:solidFill>
              </a:rPr>
              <a:t>Have a sense of what quality PE looks like in the practical setting and be able to describe quality PE from different perspectives using for example evidence-based frameworks/academic literature/policy documents</a:t>
            </a:r>
            <a:r>
              <a:rPr lang="en-US" sz="1200" b="1" dirty="0">
                <a:solidFill>
                  <a:schemeClr val="accent2"/>
                </a:solidFill>
              </a:rPr>
              <a:t>.</a:t>
            </a:r>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endParaRPr lang="en-US" sz="1200" dirty="0"/>
          </a:p>
          <a:p>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spTree>
    <p:extLst>
      <p:ext uri="{BB962C8B-B14F-4D97-AF65-F5344CB8AC3E}">
        <p14:creationId xmlns:p14="http://schemas.microsoft.com/office/powerpoint/2010/main" val="5799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400" b="1" dirty="0">
                <a:solidFill>
                  <a:schemeClr val="accent1"/>
                </a:solidFill>
              </a:rPr>
              <a:t>Last Week Workshop</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4708981"/>
          </a:xfrm>
          <a:prstGeom prst="rect">
            <a:avLst/>
          </a:prstGeom>
        </p:spPr>
        <p:txBody>
          <a:bodyPr wrap="square">
            <a:spAutoFit/>
          </a:bodyPr>
          <a:lstStyle/>
          <a:p>
            <a:endParaRPr lang="en-US" sz="1200" dirty="0">
              <a:solidFill>
                <a:schemeClr val="tx2"/>
              </a:solidFill>
            </a:endParaRPr>
          </a:p>
          <a:p>
            <a:r>
              <a:rPr lang="en-US" sz="1200" dirty="0">
                <a:solidFill>
                  <a:schemeClr val="accent2"/>
                </a:solidFill>
              </a:rPr>
              <a:t>At the Week 4 workshop we played and </a:t>
            </a:r>
            <a:r>
              <a:rPr lang="en-US" sz="1200" dirty="0" err="1">
                <a:solidFill>
                  <a:schemeClr val="accent2"/>
                </a:solidFill>
              </a:rPr>
              <a:t>analysed</a:t>
            </a:r>
            <a:r>
              <a:rPr lang="en-US" sz="1200" dirty="0">
                <a:solidFill>
                  <a:schemeClr val="accent2"/>
                </a:solidFill>
              </a:rPr>
              <a:t> the following activities according to what extent they could be described as quality PE:</a:t>
            </a:r>
          </a:p>
          <a:p>
            <a:endParaRPr lang="en-US" sz="1200" dirty="0">
              <a:solidFill>
                <a:schemeClr val="accent2"/>
              </a:solidFill>
            </a:endParaRPr>
          </a:p>
          <a:p>
            <a:pPr algn="just"/>
            <a:r>
              <a:rPr lang="en-AU" sz="1200" dirty="0">
                <a:solidFill>
                  <a:srgbClr val="58595B"/>
                </a:solidFill>
                <a:effectLst/>
                <a:ea typeface="Calibri" panose="020F0502020204030204" pitchFamily="34" charset="0"/>
                <a:cs typeface="Calibri" panose="020F0502020204030204" pitchFamily="34" charset="0"/>
              </a:rPr>
              <a:t>Activity 1: Stuck in the Mud</a:t>
            </a:r>
            <a:endParaRPr lang="en-AU" sz="1200" dirty="0">
              <a:solidFill>
                <a:srgbClr val="58595B"/>
              </a:solidFill>
              <a:effectLst/>
              <a:ea typeface="Calibri" panose="020F0502020204030204" pitchFamily="34" charset="0"/>
              <a:cs typeface="Times New Roman" panose="02020603050405020304" pitchFamily="18" charset="0"/>
            </a:endParaRPr>
          </a:p>
          <a:p>
            <a:pPr algn="just"/>
            <a:r>
              <a:rPr lang="en-AU" sz="1200" dirty="0">
                <a:solidFill>
                  <a:srgbClr val="58595B"/>
                </a:solidFill>
                <a:effectLst/>
                <a:ea typeface="Calibri" panose="020F0502020204030204" pitchFamily="34" charset="0"/>
                <a:cs typeface="Calibri" panose="020F0502020204030204" pitchFamily="34" charset="0"/>
              </a:rPr>
              <a:t>Activity 2: </a:t>
            </a:r>
            <a:r>
              <a:rPr lang="en-AU" sz="1200" dirty="0" err="1">
                <a:solidFill>
                  <a:srgbClr val="58595B"/>
                </a:solidFill>
                <a:effectLst/>
                <a:ea typeface="Calibri" panose="020F0502020204030204" pitchFamily="34" charset="0"/>
                <a:cs typeface="Calibri" panose="020F0502020204030204" pitchFamily="34" charset="0"/>
              </a:rPr>
              <a:t>Edor</a:t>
            </a:r>
            <a:endParaRPr lang="en-AU" sz="1200" dirty="0">
              <a:solidFill>
                <a:srgbClr val="58595B"/>
              </a:solidFill>
              <a:effectLst/>
              <a:ea typeface="Calibri" panose="020F0502020204030204" pitchFamily="34" charset="0"/>
              <a:cs typeface="Times New Roman" panose="02020603050405020304" pitchFamily="18" charset="0"/>
            </a:endParaRPr>
          </a:p>
          <a:p>
            <a:pPr algn="just"/>
            <a:r>
              <a:rPr lang="en-AU" sz="1200" dirty="0">
                <a:solidFill>
                  <a:srgbClr val="58595B"/>
                </a:solidFill>
                <a:effectLst/>
                <a:ea typeface="Calibri" panose="020F0502020204030204" pitchFamily="34" charset="0"/>
                <a:cs typeface="Calibri" panose="020F0502020204030204" pitchFamily="34" charset="0"/>
              </a:rPr>
              <a:t>Activity 3: Chinese Wall</a:t>
            </a:r>
            <a:endParaRPr lang="en-AU" sz="1200" dirty="0">
              <a:solidFill>
                <a:srgbClr val="58595B"/>
              </a:solidFill>
              <a:effectLst/>
              <a:ea typeface="Calibri" panose="020F0502020204030204" pitchFamily="34" charset="0"/>
              <a:cs typeface="Times New Roman" panose="02020603050405020304" pitchFamily="18" charset="0"/>
            </a:endParaRPr>
          </a:p>
          <a:p>
            <a:pPr algn="just"/>
            <a:r>
              <a:rPr lang="en-AU" sz="1200" dirty="0">
                <a:solidFill>
                  <a:srgbClr val="58595B"/>
                </a:solidFill>
                <a:effectLst/>
                <a:ea typeface="Calibri" panose="020F0502020204030204" pitchFamily="34" charset="0"/>
                <a:cs typeface="Calibri" panose="020F0502020204030204" pitchFamily="34" charset="0"/>
              </a:rPr>
              <a:t>Activity 4: Dodge Ball</a:t>
            </a:r>
            <a:endParaRPr lang="en-AU" sz="1200" dirty="0">
              <a:solidFill>
                <a:srgbClr val="58595B"/>
              </a:solidFill>
              <a:effectLst/>
              <a:ea typeface="Calibri" panose="020F0502020204030204" pitchFamily="34" charset="0"/>
              <a:cs typeface="Times New Roman" panose="02020603050405020304" pitchFamily="18" charset="0"/>
            </a:endParaRPr>
          </a:p>
          <a:p>
            <a:pPr algn="just"/>
            <a:r>
              <a:rPr lang="en-AU" sz="1200" dirty="0">
                <a:solidFill>
                  <a:srgbClr val="58595B"/>
                </a:solidFill>
                <a:effectLst/>
                <a:ea typeface="Calibri" panose="020F0502020204030204" pitchFamily="34" charset="0"/>
                <a:cs typeface="Calibri" panose="020F0502020204030204" pitchFamily="34" charset="0"/>
              </a:rPr>
              <a:t>Activity 5: King Ball</a:t>
            </a:r>
            <a:endParaRPr lang="en-AU" sz="1200" dirty="0">
              <a:solidFill>
                <a:srgbClr val="58595B"/>
              </a:solidFill>
              <a:effectLst/>
              <a:ea typeface="Calibri" panose="020F0502020204030204" pitchFamily="34" charset="0"/>
              <a:cs typeface="Times New Roman" panose="02020603050405020304" pitchFamily="18" charset="0"/>
            </a:endParaRPr>
          </a:p>
          <a:p>
            <a:pPr algn="just"/>
            <a:r>
              <a:rPr lang="en-AU" sz="1200" dirty="0">
                <a:solidFill>
                  <a:srgbClr val="58595B"/>
                </a:solidFill>
                <a:effectLst/>
                <a:ea typeface="Calibri" panose="020F0502020204030204" pitchFamily="34" charset="0"/>
                <a:cs typeface="Calibri" panose="020F0502020204030204" pitchFamily="34" charset="0"/>
              </a:rPr>
              <a:t>Activity 6: </a:t>
            </a:r>
            <a:r>
              <a:rPr lang="en-AU" sz="1200" dirty="0" err="1">
                <a:solidFill>
                  <a:srgbClr val="58595B"/>
                </a:solidFill>
                <a:effectLst/>
                <a:ea typeface="Calibri" panose="020F0502020204030204" pitchFamily="34" charset="0"/>
                <a:cs typeface="Calibri" panose="020F0502020204030204" pitchFamily="34" charset="0"/>
              </a:rPr>
              <a:t>Gorri</a:t>
            </a:r>
            <a:endParaRPr lang="en-AU" sz="1200" dirty="0">
              <a:solidFill>
                <a:srgbClr val="58595B"/>
              </a:solidFill>
              <a:effectLst/>
              <a:ea typeface="Calibri" panose="020F0502020204030204" pitchFamily="34" charset="0"/>
              <a:cs typeface="Times New Roman" panose="02020603050405020304" pitchFamily="18" charset="0"/>
            </a:endParaRPr>
          </a:p>
          <a:p>
            <a:pPr algn="just"/>
            <a:r>
              <a:rPr lang="en-AU" sz="1200" dirty="0">
                <a:solidFill>
                  <a:srgbClr val="58595B"/>
                </a:solidFill>
                <a:effectLst/>
                <a:ea typeface="Calibri" panose="020F0502020204030204" pitchFamily="34" charset="0"/>
                <a:cs typeface="Calibri" panose="020F0502020204030204" pitchFamily="34" charset="0"/>
              </a:rPr>
              <a:t>Activity 7: Wet Weather ‘Numbers’ Invasion Games</a:t>
            </a:r>
            <a:endParaRPr lang="en-AU" sz="1200" dirty="0">
              <a:solidFill>
                <a:srgbClr val="58595B"/>
              </a:solidFill>
              <a:effectLst/>
              <a:ea typeface="Calibri" panose="020F0502020204030204" pitchFamily="34" charset="0"/>
              <a:cs typeface="Times New Roman" panose="02020603050405020304" pitchFamily="18" charset="0"/>
            </a:endParaRPr>
          </a:p>
          <a:p>
            <a:pPr algn="just"/>
            <a:r>
              <a:rPr lang="en-AU" sz="1200" dirty="0">
                <a:solidFill>
                  <a:srgbClr val="58595B"/>
                </a:solidFill>
                <a:effectLst/>
                <a:ea typeface="Calibri" panose="020F0502020204030204" pitchFamily="34" charset="0"/>
                <a:cs typeface="Calibri" panose="020F0502020204030204" pitchFamily="34" charset="0"/>
              </a:rPr>
              <a:t>Activity 8: Wet Weather Theory Lesson</a:t>
            </a:r>
            <a:endParaRPr lang="en-AU" sz="1200" dirty="0">
              <a:solidFill>
                <a:srgbClr val="58595B"/>
              </a:solidFill>
              <a:effectLst/>
              <a:ea typeface="Calibri" panose="020F0502020204030204" pitchFamily="34" charset="0"/>
              <a:cs typeface="Times New Roman" panose="02020603050405020304" pitchFamily="18" charset="0"/>
            </a:endParaRPr>
          </a:p>
          <a:p>
            <a:endParaRPr lang="en-US" sz="1200" dirty="0">
              <a:solidFill>
                <a:schemeClr val="accent2"/>
              </a:solidFill>
            </a:endParaRPr>
          </a:p>
          <a:p>
            <a:endParaRPr lang="en-US" sz="1200" dirty="0">
              <a:solidFill>
                <a:schemeClr val="accent2"/>
              </a:solidFill>
            </a:endParaRPr>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pPr marL="228600" indent="-228600">
              <a:buAutoNum type="arabicPeriod"/>
            </a:pPr>
            <a:endParaRPr lang="en-AU" sz="1200" dirty="0"/>
          </a:p>
          <a:p>
            <a:endParaRPr lang="en-US" sz="1200" dirty="0"/>
          </a:p>
          <a:p>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spTree>
    <p:extLst>
      <p:ext uri="{BB962C8B-B14F-4D97-AF65-F5344CB8AC3E}">
        <p14:creationId xmlns:p14="http://schemas.microsoft.com/office/powerpoint/2010/main" val="219973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0988" y="313690"/>
            <a:ext cx="7608888" cy="857250"/>
          </a:xfrm>
        </p:spPr>
        <p:txBody>
          <a:bodyPr>
            <a:normAutofit/>
          </a:bodyPr>
          <a:lstStyle/>
          <a:p>
            <a:pPr algn="l"/>
            <a:r>
              <a:rPr lang="en-US" sz="2400" b="1">
                <a:solidFill>
                  <a:schemeClr val="accent1"/>
                </a:solidFill>
              </a:rPr>
              <a:t>Week 5 </a:t>
            </a:r>
            <a:r>
              <a:rPr lang="en-US" sz="2400" b="1" dirty="0">
                <a:solidFill>
                  <a:schemeClr val="accent1"/>
                </a:solidFill>
              </a:rPr>
              <a:t>Learning Outcomes</a:t>
            </a:r>
          </a:p>
        </p:txBody>
      </p:sp>
      <p:sp>
        <p:nvSpPr>
          <p:cNvPr id="3" name="TextBox 2">
            <a:extLst>
              <a:ext uri="{FF2B5EF4-FFF2-40B4-BE49-F238E27FC236}">
                <a16:creationId xmlns:a16="http://schemas.microsoft.com/office/drawing/2014/main" id="{494A5D73-AF51-4331-995D-042743E279E7}"/>
              </a:ext>
            </a:extLst>
          </p:cNvPr>
          <p:cNvSpPr txBox="1"/>
          <p:nvPr/>
        </p:nvSpPr>
        <p:spPr>
          <a:xfrm>
            <a:off x="208430" y="779929"/>
            <a:ext cx="9070042" cy="492443"/>
          </a:xfrm>
          <a:prstGeom prst="rect">
            <a:avLst/>
          </a:prstGeom>
          <a:noFill/>
        </p:spPr>
        <p:txBody>
          <a:bodyPr wrap="square" rtlCol="0">
            <a:spAutoFit/>
          </a:bodyPr>
          <a:lstStyle/>
          <a:p>
            <a:endParaRPr lang="en-US" sz="1400" dirty="0"/>
          </a:p>
          <a:p>
            <a:endParaRPr lang="en-US" sz="1200" dirty="0">
              <a:solidFill>
                <a:schemeClr val="tx2"/>
              </a:solidFill>
            </a:endParaRPr>
          </a:p>
        </p:txBody>
      </p:sp>
      <p:sp>
        <p:nvSpPr>
          <p:cNvPr id="7" name="TextBox 6">
            <a:extLst>
              <a:ext uri="{FF2B5EF4-FFF2-40B4-BE49-F238E27FC236}">
                <a16:creationId xmlns:a16="http://schemas.microsoft.com/office/drawing/2014/main" id="{2D7E83FF-DE58-4D79-A8A8-57E566F91061}"/>
              </a:ext>
            </a:extLst>
          </p:cNvPr>
          <p:cNvSpPr txBox="1"/>
          <p:nvPr/>
        </p:nvSpPr>
        <p:spPr>
          <a:xfrm>
            <a:off x="5603403" y="4856759"/>
            <a:ext cx="4160771" cy="200055"/>
          </a:xfrm>
          <a:prstGeom prst="rect">
            <a:avLst/>
          </a:prstGeom>
          <a:noFill/>
        </p:spPr>
        <p:txBody>
          <a:bodyPr wrap="square" rtlCol="0">
            <a:spAutoFit/>
          </a:bodyPr>
          <a:lstStyle/>
          <a:p>
            <a:r>
              <a:rPr lang="en-US" sz="70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sp>
        <p:nvSpPr>
          <p:cNvPr id="9" name="TextBox 8">
            <a:extLst>
              <a:ext uri="{FF2B5EF4-FFF2-40B4-BE49-F238E27FC236}">
                <a16:creationId xmlns:a16="http://schemas.microsoft.com/office/drawing/2014/main" id="{9C59E5C2-5F9E-4356-8536-D5CB3782FADA}"/>
              </a:ext>
            </a:extLst>
          </p:cNvPr>
          <p:cNvSpPr txBox="1"/>
          <p:nvPr/>
        </p:nvSpPr>
        <p:spPr>
          <a:xfrm>
            <a:off x="564776" y="974912"/>
            <a:ext cx="6757147" cy="3600986"/>
          </a:xfrm>
          <a:prstGeom prst="rect">
            <a:avLst/>
          </a:prstGeom>
          <a:noFill/>
        </p:spPr>
        <p:txBody>
          <a:bodyPr wrap="square">
            <a:spAutoFit/>
          </a:bodyPr>
          <a:lstStyle/>
          <a:p>
            <a:r>
              <a:rPr lang="en-US" sz="1200" dirty="0">
                <a:solidFill>
                  <a:schemeClr val="accent2"/>
                </a:solidFill>
                <a:latin typeface="Calibri" panose="020F0502020204030204" pitchFamily="34" charset="0"/>
                <a:cs typeface="Calibri" panose="020F0502020204030204" pitchFamily="34" charset="0"/>
              </a:rPr>
              <a:t>By the end of Week 5, from the readings, lecture and the workshop, students should:</a:t>
            </a:r>
          </a:p>
          <a:p>
            <a:endParaRPr lang="en-US" sz="1200" dirty="0">
              <a:solidFill>
                <a:schemeClr val="accent2"/>
              </a:solidFill>
              <a:latin typeface="Calibri" panose="020F0502020204030204" pitchFamily="34" charset="0"/>
              <a:cs typeface="Calibri" panose="020F0502020204030204" pitchFamily="34" charset="0"/>
            </a:endParaRPr>
          </a:p>
          <a:p>
            <a:pPr marL="342900" lvl="0" indent="-342900" algn="just">
              <a:buFont typeface="+mj-lt"/>
              <a:buAutoNum type="arabicPeriod"/>
              <a:tabLst>
                <a:tab pos="457200" algn="l"/>
              </a:tabLst>
            </a:pP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Know that according to </a:t>
            </a:r>
            <a:r>
              <a:rPr lang="en-AU" sz="1200" dirty="0" err="1">
                <a:solidFill>
                  <a:srgbClr val="58595B"/>
                </a:solidFill>
                <a:effectLst/>
                <a:latin typeface="Calibri" panose="020F0502020204030204" pitchFamily="34" charset="0"/>
                <a:ea typeface="Calibri" panose="020F0502020204030204" pitchFamily="34" charset="0"/>
                <a:cs typeface="Calibri" panose="020F0502020204030204" pitchFamily="34" charset="0"/>
              </a:rPr>
              <a:t>figurational</a:t>
            </a: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 sociology, knowledge is fluid or malleable, i.e., knowledge is not fixed or certain </a:t>
            </a:r>
            <a:r>
              <a:rPr lang="en-AU" sz="1200" b="1"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Week 5 Reading </a:t>
            </a: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Green (2000).</a:t>
            </a:r>
          </a:p>
          <a:p>
            <a:pPr marL="342900" lvl="0" indent="-342900" algn="just">
              <a:buFont typeface="+mj-lt"/>
              <a:buAutoNum type="arabicPeriod"/>
              <a:tabLst>
                <a:tab pos="457200" algn="l"/>
              </a:tabLst>
            </a:pP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Know that teachers in Green’s (2000) study held ‘practical philosophies’ of teaching PE rather than views informed by philosophy in an academic or traditional sense </a:t>
            </a:r>
            <a:r>
              <a:rPr lang="en-AU" sz="1200" b="1"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Week 5 Reading </a:t>
            </a: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Green (2000)/</a:t>
            </a:r>
            <a:r>
              <a:rPr lang="en-AU" sz="1200" b="1"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Week 5 Lecture.</a:t>
            </a:r>
            <a:endPar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tabLst>
                <a:tab pos="457200" algn="l"/>
              </a:tabLst>
            </a:pP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Understand how figurations can be recreated/described according to their macro, micro and sociogenesis characteristics and provide examples of each </a:t>
            </a:r>
            <a:r>
              <a:rPr lang="en-AU" sz="1200" b="1"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Week 5 Reading </a:t>
            </a: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Williams (2018)/</a:t>
            </a:r>
            <a:r>
              <a:rPr lang="en-AU" sz="1200" b="1"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Week 5 Lecture.</a:t>
            </a:r>
            <a:endPar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tabLst>
                <a:tab pos="457200" algn="l"/>
              </a:tabLst>
            </a:pPr>
            <a:r>
              <a:rPr lang="en-US"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Be able to describe and </a:t>
            </a:r>
            <a:r>
              <a:rPr lang="en-US" sz="1200" dirty="0" err="1">
                <a:solidFill>
                  <a:srgbClr val="58595B"/>
                </a:solidFill>
                <a:effectLst/>
                <a:latin typeface="Calibri" panose="020F0502020204030204" pitchFamily="34" charset="0"/>
                <a:ea typeface="Calibri" panose="020F0502020204030204" pitchFamily="34" charset="0"/>
                <a:cs typeface="Calibri" panose="020F0502020204030204" pitchFamily="34" charset="0"/>
              </a:rPr>
              <a:t>recognise</a:t>
            </a:r>
            <a:r>
              <a:rPr lang="en-US"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 each of the Dimensions and Elements of the </a:t>
            </a:r>
            <a:r>
              <a:rPr lang="en-US" sz="1200" i="1"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A Classroom practice guide: Quality teaching in ACT schools (</a:t>
            </a:r>
            <a:r>
              <a:rPr lang="en-US"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Australian Capital Territory Department of Education and Training, 2006)</a:t>
            </a:r>
            <a:r>
              <a:rPr lang="en-US" sz="1200" i="1"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(see Week 5 Reading List).</a:t>
            </a:r>
            <a:endPar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tabLst>
                <a:tab pos="457200" algn="l"/>
              </a:tabLst>
            </a:pP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Understand more about figurations and how they change over time </a:t>
            </a:r>
            <a:r>
              <a:rPr lang="en-AU" sz="1200" b="1"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Week 5 Workshop</a:t>
            </a: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gn="just">
              <a:buFont typeface="+mj-lt"/>
              <a:buAutoNum type="arabicPeriod"/>
              <a:tabLst>
                <a:tab pos="457200" algn="l"/>
              </a:tabLst>
            </a:pP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Know more about the different ways quality PE can be defined </a:t>
            </a:r>
            <a:r>
              <a:rPr lang="en-AU" sz="1200" b="1"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Week 5 Workshop</a:t>
            </a: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a:t>
            </a:r>
          </a:p>
          <a:p>
            <a:pPr marL="342900" lvl="0" indent="-342900">
              <a:buFont typeface="+mj-lt"/>
              <a:buAutoNum type="arabicPeriod"/>
              <a:tabLst>
                <a:tab pos="457200" algn="l"/>
              </a:tabLst>
            </a:pPr>
            <a:r>
              <a:rPr lang="en-US"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Be able to explain the key messages in the first 18 pages of the </a:t>
            </a: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United Nations Educational, Scientific and Cultural Organisation (2014) </a:t>
            </a:r>
            <a:r>
              <a:rPr lang="en-AU" sz="1200" i="1"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Quality Physical Education </a:t>
            </a: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Guidelines available from </a:t>
            </a:r>
            <a:r>
              <a:rPr lang="en-AU" sz="1200" u="sng" dirty="0">
                <a:solidFill>
                  <a:srgbClr val="58595B"/>
                </a:solidFill>
                <a:effectLst/>
                <a:latin typeface="Calibri" panose="020F0502020204030204" pitchFamily="34" charset="0"/>
                <a:ea typeface="Calibri" panose="020F0502020204030204" pitchFamily="34" charset="0"/>
                <a:cs typeface="Calibri" panose="020F0502020204030204" pitchFamily="34" charset="0"/>
                <a:hlinkClick r:id="rId3"/>
              </a:rPr>
              <a:t>https://unesdoc.unesco.org/ark:/48223/pf0000231101</a:t>
            </a:r>
            <a:r>
              <a:rPr lang="en-AU" sz="1200" dirty="0">
                <a:solidFill>
                  <a:srgbClr val="58595B"/>
                </a:solidFill>
                <a:effectLst/>
                <a:latin typeface="Calibri" panose="020F0502020204030204" pitchFamily="34" charset="0"/>
                <a:ea typeface="Calibri" panose="020F0502020204030204" pitchFamily="34" charset="0"/>
                <a:cs typeface="Calibri" panose="020F0502020204030204" pitchFamily="34" charset="0"/>
              </a:rPr>
              <a:t> </a:t>
            </a:r>
          </a:p>
          <a:p>
            <a:endParaRPr lang="en-US" sz="1200" dirty="0">
              <a:solidFill>
                <a:schemeClr val="accent2"/>
              </a:solidFill>
            </a:endParaRPr>
          </a:p>
        </p:txBody>
      </p:sp>
    </p:spTree>
    <p:extLst>
      <p:ext uri="{BB962C8B-B14F-4D97-AF65-F5344CB8AC3E}">
        <p14:creationId xmlns:p14="http://schemas.microsoft.com/office/powerpoint/2010/main" val="2212123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400" b="1" dirty="0">
                <a:solidFill>
                  <a:schemeClr val="accent1"/>
                </a:solidFill>
              </a:rPr>
              <a:t>Sociocultural Case Study Week 5</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1754326"/>
          </a:xfrm>
          <a:prstGeom prst="rect">
            <a:avLst/>
          </a:prstGeom>
        </p:spPr>
        <p:txBody>
          <a:bodyPr wrap="square">
            <a:spAutoFit/>
          </a:bodyPr>
          <a:lstStyle/>
          <a:p>
            <a:r>
              <a:rPr lang="en-AU" sz="1200" dirty="0">
                <a:solidFill>
                  <a:schemeClr val="accent2"/>
                </a:solidFill>
              </a:rPr>
              <a:t>Kevin is a Health and Physical Education (HPE) teacher at a Canberra High School. He has decided to complete an online course in the sociology of PE and Sport. Kevin has been studying </a:t>
            </a:r>
            <a:r>
              <a:rPr lang="en-AU" sz="1200" dirty="0" err="1">
                <a:solidFill>
                  <a:schemeClr val="accent2"/>
                </a:solidFill>
              </a:rPr>
              <a:t>figurational</a:t>
            </a:r>
            <a:r>
              <a:rPr lang="en-AU" sz="1200" dirty="0">
                <a:solidFill>
                  <a:schemeClr val="accent2"/>
                </a:solidFill>
              </a:rPr>
              <a:t> sociology as part of this course and he has learned that figurations can be recreated according to their macro, micro and sociogenesis levels.</a:t>
            </a:r>
          </a:p>
          <a:p>
            <a:endParaRPr lang="en-AU" sz="1200" dirty="0">
              <a:solidFill>
                <a:schemeClr val="accent2"/>
              </a:solidFill>
            </a:endParaRPr>
          </a:p>
          <a:p>
            <a:endParaRPr lang="en-AU" sz="1200" dirty="0">
              <a:solidFill>
                <a:schemeClr val="accent2"/>
              </a:solidFill>
            </a:endParaRPr>
          </a:p>
          <a:p>
            <a:r>
              <a:rPr lang="en-AU" sz="1200" dirty="0">
                <a:solidFill>
                  <a:schemeClr val="accent2"/>
                </a:solidFill>
              </a:rPr>
              <a:t>How can Kevin use this knowledge about </a:t>
            </a:r>
            <a:r>
              <a:rPr lang="en-AU" sz="1200" dirty="0" err="1">
                <a:solidFill>
                  <a:schemeClr val="accent2"/>
                </a:solidFill>
              </a:rPr>
              <a:t>figurational</a:t>
            </a:r>
            <a:r>
              <a:rPr lang="en-AU" sz="1200" dirty="0">
                <a:solidFill>
                  <a:schemeClr val="accent2"/>
                </a:solidFill>
              </a:rPr>
              <a:t> sociology to understand why Aboriginal, Torres Strait Island and Asian games are rarely, if ever, taught in PE at his school? </a:t>
            </a:r>
            <a:endParaRPr lang="en-US" sz="1200" dirty="0">
              <a:solidFill>
                <a:schemeClr val="accent2"/>
              </a:solidFill>
            </a:endParaRPr>
          </a:p>
          <a:p>
            <a:endParaRPr lang="en-US" sz="1200" dirty="0"/>
          </a:p>
          <a:p>
            <a:pPr lvl="0"/>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pic>
        <p:nvPicPr>
          <p:cNvPr id="1026" name="Picture 2">
            <a:extLst>
              <a:ext uri="{FF2B5EF4-FFF2-40B4-BE49-F238E27FC236}">
                <a16:creationId xmlns:a16="http://schemas.microsoft.com/office/drawing/2014/main" id="{EFDEAFDE-242D-49A2-8178-905E6179D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866" y="2199844"/>
            <a:ext cx="1786048" cy="267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3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3548" y="3250275"/>
            <a:ext cx="8136904" cy="443184"/>
          </a:xfrm>
        </p:spPr>
        <p:txBody>
          <a:bodyPr/>
          <a:lstStyle/>
          <a:p>
            <a:r>
              <a:rPr lang="en-US" sz="2000" dirty="0"/>
              <a:t>MORE On FIGURATIONAL sociology</a:t>
            </a:r>
          </a:p>
        </p:txBody>
      </p:sp>
      <p:cxnSp>
        <p:nvCxnSpPr>
          <p:cNvPr id="5" name="Straight Connector 4">
            <a:extLst>
              <a:ext uri="{FF2B5EF4-FFF2-40B4-BE49-F238E27FC236}">
                <a16:creationId xmlns:a16="http://schemas.microsoft.com/office/drawing/2014/main" id="{BE681EE2-821B-4529-BB1E-39212D487254}"/>
              </a:ext>
            </a:extLst>
          </p:cNvPr>
          <p:cNvCxnSpPr>
            <a:cxnSpLocks/>
          </p:cNvCxnSpPr>
          <p:nvPr/>
        </p:nvCxnSpPr>
        <p:spPr>
          <a:xfrm>
            <a:off x="600635" y="3693459"/>
            <a:ext cx="7315200"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598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200" b="1" dirty="0" err="1">
                <a:solidFill>
                  <a:schemeClr val="accent1"/>
                </a:solidFill>
              </a:rPr>
              <a:t>Figurational</a:t>
            </a:r>
            <a:r>
              <a:rPr lang="en-US" sz="2200" b="1" dirty="0">
                <a:solidFill>
                  <a:schemeClr val="accent1"/>
                </a:solidFill>
              </a:rPr>
              <a:t> Sociology and the Concept of the Figuration</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1384995"/>
          </a:xfrm>
          <a:prstGeom prst="rect">
            <a:avLst/>
          </a:prstGeom>
        </p:spPr>
        <p:txBody>
          <a:bodyPr wrap="square">
            <a:spAutoFit/>
          </a:bodyPr>
          <a:lstStyle/>
          <a:p>
            <a:pPr lvl="0"/>
            <a:r>
              <a:rPr lang="en-AU" sz="1200" dirty="0">
                <a:solidFill>
                  <a:schemeClr val="accent2"/>
                </a:solidFill>
              </a:rPr>
              <a:t>As some revision from last week, the idea of a figuration or configuration refers to:</a:t>
            </a:r>
          </a:p>
          <a:p>
            <a:pPr lvl="0"/>
            <a:endParaRPr lang="en-AU" sz="1200" dirty="0">
              <a:solidFill>
                <a:schemeClr val="accent2"/>
              </a:solidFill>
            </a:endParaRPr>
          </a:p>
          <a:p>
            <a:pPr lvl="0"/>
            <a:r>
              <a:rPr lang="en-AU" sz="1200" dirty="0">
                <a:solidFill>
                  <a:schemeClr val="accent2"/>
                </a:solidFill>
              </a:rPr>
              <a:t>How individuals are located interdependently in social structures characterised by relationships of power. In other words, people do not exist in isolation. Instead, they live as part of social groups where they are mutually dependent on each other. </a:t>
            </a:r>
          </a:p>
          <a:p>
            <a:pPr lvl="0"/>
            <a:endParaRPr lang="en-AU" sz="1200" dirty="0">
              <a:solidFill>
                <a:schemeClr val="accent2"/>
              </a:solidFill>
            </a:endParaRPr>
          </a:p>
          <a:p>
            <a:pPr lvl="0"/>
            <a:r>
              <a:rPr lang="en-AU" sz="1200" dirty="0">
                <a:solidFill>
                  <a:schemeClr val="accent2"/>
                </a:solidFill>
              </a:rPr>
              <a:t>See </a:t>
            </a:r>
            <a:r>
              <a:rPr lang="en-AU" sz="1200" dirty="0">
                <a:solidFill>
                  <a:schemeClr val="accent2"/>
                </a:solidFill>
                <a:hlinkClick r:id="rId3"/>
              </a:rPr>
              <a:t>http://norbert-elias.com/</a:t>
            </a:r>
            <a:r>
              <a:rPr lang="en-AU" sz="1200" dirty="0">
                <a:solidFill>
                  <a:schemeClr val="accent2"/>
                </a:solidFill>
              </a:rPr>
              <a:t> for summarised information about </a:t>
            </a:r>
            <a:r>
              <a:rPr lang="en-AU" sz="1200" dirty="0" err="1">
                <a:solidFill>
                  <a:schemeClr val="accent2"/>
                </a:solidFill>
              </a:rPr>
              <a:t>figurational</a:t>
            </a:r>
            <a:r>
              <a:rPr lang="en-AU" sz="1200" dirty="0">
                <a:solidFill>
                  <a:schemeClr val="accent2"/>
                </a:solidFill>
              </a:rPr>
              <a:t> sociology. </a:t>
            </a:r>
          </a:p>
          <a:p>
            <a:pPr lvl="0"/>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pic>
        <p:nvPicPr>
          <p:cNvPr id="7170" name="Picture 2" descr="Interior dutch gymnasium for school sports Empty european gym class for school sports no people. In the netherlands the teenagers learn several different sports on high school. I took this photo of a gym or gymnasium on the secondary school in enschede where I work. I like the bent or curved lines on the floor with no people in the image. physical education stock pictures, royalty-free photos &amp; images">
            <a:extLst>
              <a:ext uri="{FF2B5EF4-FFF2-40B4-BE49-F238E27FC236}">
                <a16:creationId xmlns:a16="http://schemas.microsoft.com/office/drawing/2014/main" id="{2C916CC9-1270-4353-A089-06CFF4BFE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500" y="2372071"/>
            <a:ext cx="3515748" cy="234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9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930" y="316649"/>
            <a:ext cx="7608888" cy="857250"/>
          </a:xfrm>
        </p:spPr>
        <p:txBody>
          <a:bodyPr>
            <a:normAutofit/>
          </a:bodyPr>
          <a:lstStyle/>
          <a:p>
            <a:pPr algn="l"/>
            <a:r>
              <a:rPr lang="en-US" sz="2200" b="1" dirty="0">
                <a:solidFill>
                  <a:schemeClr val="accent1"/>
                </a:solidFill>
              </a:rPr>
              <a:t>Types of Figurations</a:t>
            </a:r>
          </a:p>
        </p:txBody>
      </p:sp>
      <p:sp>
        <p:nvSpPr>
          <p:cNvPr id="5" name="Rectangle 4">
            <a:extLst>
              <a:ext uri="{FF2B5EF4-FFF2-40B4-BE49-F238E27FC236}">
                <a16:creationId xmlns:a16="http://schemas.microsoft.com/office/drawing/2014/main" id="{A00FD4E9-6A24-4B0F-A94D-02968ED120BC}"/>
              </a:ext>
            </a:extLst>
          </p:cNvPr>
          <p:cNvSpPr/>
          <p:nvPr/>
        </p:nvSpPr>
        <p:spPr>
          <a:xfrm>
            <a:off x="275666" y="987076"/>
            <a:ext cx="8300164" cy="1754326"/>
          </a:xfrm>
          <a:prstGeom prst="rect">
            <a:avLst/>
          </a:prstGeom>
        </p:spPr>
        <p:txBody>
          <a:bodyPr wrap="square">
            <a:spAutoFit/>
          </a:bodyPr>
          <a:lstStyle/>
          <a:p>
            <a:r>
              <a:rPr lang="en-AU" sz="1200" dirty="0">
                <a:solidFill>
                  <a:schemeClr val="accent2"/>
                </a:solidFill>
              </a:rPr>
              <a:t>Within figurations, individual members can share common values, beliefs and ‘philosophies’ which we refer to as social habitus within </a:t>
            </a:r>
            <a:r>
              <a:rPr lang="en-AU" sz="1200" dirty="0" err="1">
                <a:solidFill>
                  <a:schemeClr val="accent2"/>
                </a:solidFill>
              </a:rPr>
              <a:t>figurational</a:t>
            </a:r>
            <a:r>
              <a:rPr lang="en-AU" sz="1200" dirty="0">
                <a:solidFill>
                  <a:schemeClr val="accent2"/>
                </a:solidFill>
              </a:rPr>
              <a:t> sociology. All of the members of any figuration are reliant upon each other to a greater or lesser extent. Examples of figurations include:</a:t>
            </a:r>
          </a:p>
          <a:p>
            <a:pPr marL="457200" indent="-457200">
              <a:buAutoNum type="alphaLcPeriod"/>
            </a:pPr>
            <a:endParaRPr lang="en-AU" sz="1200" dirty="0">
              <a:solidFill>
                <a:schemeClr val="accent2"/>
              </a:solidFill>
            </a:endParaRPr>
          </a:p>
          <a:p>
            <a:pPr marL="457200" indent="-457200">
              <a:buFontTx/>
              <a:buAutoNum type="alphaLcPeriod"/>
            </a:pPr>
            <a:r>
              <a:rPr lang="en-AU" sz="1200" dirty="0">
                <a:solidFill>
                  <a:schemeClr val="accent2"/>
                </a:solidFill>
              </a:rPr>
              <a:t>People who taught PE (formerly physical training) throughout the British Empire at the beginning of the twentieth century (global figuration).</a:t>
            </a:r>
          </a:p>
          <a:p>
            <a:pPr marL="457200" indent="-457200">
              <a:buAutoNum type="alphaLcPeriod"/>
            </a:pPr>
            <a:r>
              <a:rPr lang="en-AU" sz="1200" dirty="0">
                <a:solidFill>
                  <a:schemeClr val="accent2"/>
                </a:solidFill>
              </a:rPr>
              <a:t>All HPE teachers in Australia (national figuration).</a:t>
            </a:r>
          </a:p>
          <a:p>
            <a:pPr marL="457200" indent="-457200">
              <a:buAutoNum type="alphaLcPeriod"/>
            </a:pPr>
            <a:r>
              <a:rPr lang="en-AU" sz="1200" dirty="0">
                <a:solidFill>
                  <a:schemeClr val="accent2"/>
                </a:solidFill>
              </a:rPr>
              <a:t>A school community that includes the principal, teachers, non-teaching staff and parents (local figuration).</a:t>
            </a:r>
          </a:p>
          <a:p>
            <a:pPr lvl="0"/>
            <a:endParaRPr lang="en-AU" sz="1200" dirty="0"/>
          </a:p>
        </p:txBody>
      </p:sp>
      <p:sp>
        <p:nvSpPr>
          <p:cNvPr id="8" name="TextBox 7">
            <a:extLst>
              <a:ext uri="{FF2B5EF4-FFF2-40B4-BE49-F238E27FC236}">
                <a16:creationId xmlns:a16="http://schemas.microsoft.com/office/drawing/2014/main" id="{8098398D-549B-49C5-95BC-1A98EE7AF059}"/>
              </a:ext>
            </a:extLst>
          </p:cNvPr>
          <p:cNvSpPr txBox="1"/>
          <p:nvPr/>
        </p:nvSpPr>
        <p:spPr>
          <a:xfrm>
            <a:off x="5603403" y="4856759"/>
            <a:ext cx="4160771" cy="200055"/>
          </a:xfrm>
          <a:prstGeom prst="rect">
            <a:avLst/>
          </a:prstGeom>
          <a:noFill/>
        </p:spPr>
        <p:txBody>
          <a:bodyPr wrap="square" rtlCol="0">
            <a:spAutoFit/>
          </a:bodyPr>
          <a:lstStyle/>
          <a:p>
            <a:r>
              <a:rPr lang="en-US" sz="700" dirty="0">
                <a:solidFill>
                  <a:schemeClr val="bg1">
                    <a:lumMod val="50000"/>
                  </a:schemeClr>
                </a:solidFill>
              </a:rPr>
              <a:t>© Dr. John Williams, Sociocultural Foundations for HPE in Schools, University of Canberra</a:t>
            </a:r>
            <a:endParaRPr lang="en-AU" sz="700" dirty="0">
              <a:solidFill>
                <a:schemeClr val="bg1">
                  <a:lumMod val="50000"/>
                </a:schemeClr>
              </a:solidFill>
            </a:endParaRPr>
          </a:p>
        </p:txBody>
      </p:sp>
      <p:pic>
        <p:nvPicPr>
          <p:cNvPr id="3076" name="Picture 4" descr="Physical Education Animated Word Cloud, Stock Footage Video (100%  Royalty-free) 28962985 | Shutterstock">
            <a:extLst>
              <a:ext uri="{FF2B5EF4-FFF2-40B4-BE49-F238E27FC236}">
                <a16:creationId xmlns:a16="http://schemas.microsoft.com/office/drawing/2014/main" id="{5321AF21-9C5E-484E-96BC-E7034A98F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2" y="2867585"/>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4522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UC-Rebrand">
      <a:dk1>
        <a:sysClr val="windowText" lastClr="000000"/>
      </a:dk1>
      <a:lt1>
        <a:sysClr val="window" lastClr="FFFFFF"/>
      </a:lt1>
      <a:dk2>
        <a:srgbClr val="414D61"/>
      </a:dk2>
      <a:lt2>
        <a:srgbClr val="FFFFFF"/>
      </a:lt2>
      <a:accent1>
        <a:srgbClr val="00A9CE"/>
      </a:accent1>
      <a:accent2>
        <a:srgbClr val="58595B"/>
      </a:accent2>
      <a:accent3>
        <a:srgbClr val="92D6E3"/>
      </a:accent3>
      <a:accent4>
        <a:srgbClr val="006C91"/>
      </a:accent4>
      <a:accent5>
        <a:srgbClr val="414D61"/>
      </a:accent5>
      <a:accent6>
        <a:srgbClr val="00A79D"/>
      </a:accent6>
      <a:hlink>
        <a:srgbClr val="00A9CE"/>
      </a:hlink>
      <a:folHlink>
        <a:srgbClr val="006C91"/>
      </a:folHlink>
    </a:clrScheme>
    <a:fontScheme name="UC-Rebran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OC0376-PPT-Corporate_180223" id="{B74D5CCF-9229-B242-8A56-4DF706E74E18}" vid="{DC631604-F855-C649-9B54-F8A934883E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686</TotalTime>
  <Words>2494</Words>
  <Application>Microsoft Office PowerPoint</Application>
  <PresentationFormat>On-screen Show (16:9)</PresentationFormat>
  <Paragraphs>186</Paragraphs>
  <Slides>19</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Arial</vt:lpstr>
      <vt:lpstr>Calibri</vt:lpstr>
      <vt:lpstr>Georgia</vt:lpstr>
      <vt:lpstr>Wingdings</vt:lpstr>
      <vt:lpstr>1_Office Theme</vt:lpstr>
      <vt:lpstr>2_Office Theme</vt:lpstr>
      <vt:lpstr>3_Office Theme</vt:lpstr>
      <vt:lpstr>Office Theme</vt:lpstr>
      <vt:lpstr>PowerPoint Presentation</vt:lpstr>
      <vt:lpstr>LECTURE FORMAT</vt:lpstr>
      <vt:lpstr>Last Week </vt:lpstr>
      <vt:lpstr>Last Week Workshop</vt:lpstr>
      <vt:lpstr>Week 5 Learning Outcomes</vt:lpstr>
      <vt:lpstr>Sociocultural Case Study Week 5</vt:lpstr>
      <vt:lpstr>PowerPoint Presentation</vt:lpstr>
      <vt:lpstr>Figurational Sociology and the Concept of the Figuration</vt:lpstr>
      <vt:lpstr>Types of Figurations</vt:lpstr>
      <vt:lpstr>Why Figurational Sociology is Important in this Unit</vt:lpstr>
      <vt:lpstr>PowerPoint Presentation</vt:lpstr>
      <vt:lpstr>Different Levels of Figuration</vt:lpstr>
      <vt:lpstr>The Macro Level of the Australian School PE SS Figuration</vt:lpstr>
      <vt:lpstr>The Micro Level of the Australian School PE SS Figuration</vt:lpstr>
      <vt:lpstr>The Sociogenesis Level of the Australian School PE SS Figuration</vt:lpstr>
      <vt:lpstr>PowerPoint Presentation</vt:lpstr>
      <vt:lpstr>Philosophy of PE</vt:lpstr>
      <vt:lpstr>Sociocultural Case Study Week 5</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John.Williams</dc:creator>
  <cp:lastModifiedBy>John.Williams</cp:lastModifiedBy>
  <cp:revision>101</cp:revision>
  <dcterms:created xsi:type="dcterms:W3CDTF">2021-02-02T02:47:33Z</dcterms:created>
  <dcterms:modified xsi:type="dcterms:W3CDTF">2024-08-26T06:15:33Z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f6fef03-d487-4433-8e43-6b81c0a1b7be_Enabled">
    <vt:lpwstr>true</vt:lpwstr>
  </property>
  <property fmtid="{D5CDD505-2E9C-101B-9397-08002B2CF9AE}" pid="3" name="MSIP_Label_bf6fef03-d487-4433-8e43-6b81c0a1b7be_SetDate">
    <vt:lpwstr>2023-02-01T03:40:21Z</vt:lpwstr>
  </property>
  <property fmtid="{D5CDD505-2E9C-101B-9397-08002B2CF9AE}" pid="4" name="MSIP_Label_bf6fef03-d487-4433-8e43-6b81c0a1b7be_Method">
    <vt:lpwstr>Standard</vt:lpwstr>
  </property>
  <property fmtid="{D5CDD505-2E9C-101B-9397-08002B2CF9AE}" pid="5" name="MSIP_Label_bf6fef03-d487-4433-8e43-6b81c0a1b7be_Name">
    <vt:lpwstr>Unclassified</vt:lpwstr>
  </property>
  <property fmtid="{D5CDD505-2E9C-101B-9397-08002B2CF9AE}" pid="6" name="MSIP_Label_bf6fef03-d487-4433-8e43-6b81c0a1b7be_SiteId">
    <vt:lpwstr>1daf5147-a543-4707-a2fb-2acf0b2a3936</vt:lpwstr>
  </property>
  <property fmtid="{D5CDD505-2E9C-101B-9397-08002B2CF9AE}" pid="7" name="MSIP_Label_bf6fef03-d487-4433-8e43-6b81c0a1b7be_ActionId">
    <vt:lpwstr>214fcf27-6b13-427c-a45a-035b8dcbfef5</vt:lpwstr>
  </property>
  <property fmtid="{D5CDD505-2E9C-101B-9397-08002B2CF9AE}" pid="8" name="MSIP_Label_bf6fef03-d487-4433-8e43-6b81c0a1b7be_ContentBits">
    <vt:lpwstr>0</vt:lpwstr>
  </property>
</Properties>
</file>